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34"/>
  </p:notesMasterIdLst>
  <p:handoutMasterIdLst>
    <p:handoutMasterId r:id="rId35"/>
  </p:handoutMasterIdLst>
  <p:sldIdLst>
    <p:sldId id="415" r:id="rId5"/>
    <p:sldId id="430" r:id="rId6"/>
    <p:sldId id="388" r:id="rId7"/>
    <p:sldId id="420" r:id="rId8"/>
    <p:sldId id="390" r:id="rId9"/>
    <p:sldId id="402" r:id="rId10"/>
    <p:sldId id="401" r:id="rId11"/>
    <p:sldId id="418" r:id="rId12"/>
    <p:sldId id="419" r:id="rId13"/>
    <p:sldId id="416" r:id="rId14"/>
    <p:sldId id="421" r:id="rId15"/>
    <p:sldId id="422" r:id="rId16"/>
    <p:sldId id="423" r:id="rId17"/>
    <p:sldId id="425" r:id="rId18"/>
    <p:sldId id="424" r:id="rId19"/>
    <p:sldId id="426" r:id="rId20"/>
    <p:sldId id="427" r:id="rId21"/>
    <p:sldId id="428" r:id="rId22"/>
    <p:sldId id="429" r:id="rId23"/>
    <p:sldId id="431" r:id="rId24"/>
    <p:sldId id="432" r:id="rId25"/>
    <p:sldId id="433" r:id="rId26"/>
    <p:sldId id="434" r:id="rId27"/>
    <p:sldId id="436" r:id="rId28"/>
    <p:sldId id="437" r:id="rId29"/>
    <p:sldId id="438" r:id="rId30"/>
    <p:sldId id="417" r:id="rId31"/>
    <p:sldId id="414" r:id="rId32"/>
    <p:sldId id="412" r:id="rId33"/>
  </p:sldIdLst>
  <p:sldSz cx="12192000" cy="6858000"/>
  <p:notesSz cx="16256000" cy="9144000"/>
  <p:embeddedFontLst>
    <p:embeddedFont>
      <p:font typeface="Nunito Sans" panose="00000500000000000000" pitchFamily="2" charset="0"/>
      <p:regular r:id="rId36"/>
      <p:bold r:id="rId37"/>
      <p:italic r:id="rId38"/>
      <p:boldItalic r:id="rId39"/>
    </p:embeddedFont>
    <p:embeddedFont>
      <p:font typeface="Nunito Sans Black" panose="00000A00000000000000" pitchFamily="2" charset="0"/>
      <p:bold r:id="rId40"/>
      <p:italic r:id="rId41"/>
      <p:boldItalic r:id="rId42"/>
    </p:embeddedFont>
  </p:embeddedFont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6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82"/>
    <a:srgbClr val="3CB664"/>
    <a:srgbClr val="7414DC"/>
    <a:srgbClr val="006EE0"/>
    <a:srgbClr val="35B557"/>
    <a:srgbClr val="FF912A"/>
    <a:srgbClr val="FFE627"/>
    <a:srgbClr val="E22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17D6DA-C69B-487D-844C-EBDF9A5FD33F}" v="3463" dt="2024-10-01T23:14:08.08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79" autoAdjust="0"/>
    <p:restoredTop sz="92242" autoAdjust="0"/>
  </p:normalViewPr>
  <p:slideViewPr>
    <p:cSldViewPr snapToGrid="0">
      <p:cViewPr>
        <p:scale>
          <a:sx n="82" d="100"/>
          <a:sy n="82" d="100"/>
        </p:scale>
        <p:origin x="1090" y="62"/>
      </p:cViewPr>
      <p:guideLst>
        <p:guide orient="horz" pos="2160"/>
        <p:guide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235" d="100"/>
          <a:sy n="235" d="100"/>
        </p:scale>
        <p:origin x="608"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Barlow - 14-24 Team Young Leaders" userId="a78e0d89-43f2-4a60-b282-fda33ff5e202" providerId="ADAL" clId="{2B17D6DA-C69B-487D-844C-EBDF9A5FD33F}"/>
    <pc:docChg chg="undo custSel addSld delSld modSld sldOrd modMainMaster">
      <pc:chgData name="Ben Barlow - 14-24 Team Young Leaders" userId="a78e0d89-43f2-4a60-b282-fda33ff5e202" providerId="ADAL" clId="{2B17D6DA-C69B-487D-844C-EBDF9A5FD33F}" dt="2024-10-01T23:16:38.120" v="11170" actId="1076"/>
      <pc:docMkLst>
        <pc:docMk/>
      </pc:docMkLst>
      <pc:sldChg chg="modTransition">
        <pc:chgData name="Ben Barlow - 14-24 Team Young Leaders" userId="a78e0d89-43f2-4a60-b282-fda33ff5e202" providerId="ADAL" clId="{2B17D6DA-C69B-487D-844C-EBDF9A5FD33F}" dt="2024-09-26T03:06:18.467" v="280"/>
        <pc:sldMkLst>
          <pc:docMk/>
          <pc:sldMk cId="1518163717" sldId="388"/>
        </pc:sldMkLst>
      </pc:sldChg>
      <pc:sldChg chg="modSp mod modTransition">
        <pc:chgData name="Ben Barlow - 14-24 Team Young Leaders" userId="a78e0d89-43f2-4a60-b282-fda33ff5e202" providerId="ADAL" clId="{2B17D6DA-C69B-487D-844C-EBDF9A5FD33F}" dt="2024-09-26T03:54:35.056" v="1607" actId="33524"/>
        <pc:sldMkLst>
          <pc:docMk/>
          <pc:sldMk cId="1421606563" sldId="390"/>
        </pc:sldMkLst>
        <pc:spChg chg="mod">
          <ac:chgData name="Ben Barlow - 14-24 Team Young Leaders" userId="a78e0d89-43f2-4a60-b282-fda33ff5e202" providerId="ADAL" clId="{2B17D6DA-C69B-487D-844C-EBDF9A5FD33F}" dt="2024-09-26T03:54:35.056" v="1607" actId="33524"/>
          <ac:spMkLst>
            <pc:docMk/>
            <pc:sldMk cId="1421606563" sldId="390"/>
            <ac:spMk id="5" creationId="{00000000-0000-0000-0000-000000000000}"/>
          </ac:spMkLst>
        </pc:spChg>
      </pc:sldChg>
      <pc:sldChg chg="modTransition">
        <pc:chgData name="Ben Barlow - 14-24 Team Young Leaders" userId="a78e0d89-43f2-4a60-b282-fda33ff5e202" providerId="ADAL" clId="{2B17D6DA-C69B-487D-844C-EBDF9A5FD33F}" dt="2024-09-26T03:06:18.467" v="280"/>
        <pc:sldMkLst>
          <pc:docMk/>
          <pc:sldMk cId="473365244" sldId="401"/>
        </pc:sldMkLst>
      </pc:sldChg>
      <pc:sldChg chg="modTransition">
        <pc:chgData name="Ben Barlow - 14-24 Team Young Leaders" userId="a78e0d89-43f2-4a60-b282-fda33ff5e202" providerId="ADAL" clId="{2B17D6DA-C69B-487D-844C-EBDF9A5FD33F}" dt="2024-09-26T03:06:18.467" v="280"/>
        <pc:sldMkLst>
          <pc:docMk/>
          <pc:sldMk cId="2028547674" sldId="402"/>
        </pc:sldMkLst>
      </pc:sldChg>
      <pc:sldChg chg="delSp modSp mod modTransition">
        <pc:chgData name="Ben Barlow - 14-24 Team Young Leaders" userId="a78e0d89-43f2-4a60-b282-fda33ff5e202" providerId="ADAL" clId="{2B17D6DA-C69B-487D-844C-EBDF9A5FD33F}" dt="2024-10-01T23:16:38.120" v="11170" actId="1076"/>
        <pc:sldMkLst>
          <pc:docMk/>
          <pc:sldMk cId="1743249575" sldId="412"/>
        </pc:sldMkLst>
        <pc:spChg chg="mod">
          <ac:chgData name="Ben Barlow - 14-24 Team Young Leaders" userId="a78e0d89-43f2-4a60-b282-fda33ff5e202" providerId="ADAL" clId="{2B17D6DA-C69B-487D-844C-EBDF9A5FD33F}" dt="2024-10-01T23:15:44.545" v="11091" actId="1076"/>
          <ac:spMkLst>
            <pc:docMk/>
            <pc:sldMk cId="1743249575" sldId="412"/>
            <ac:spMk id="5" creationId="{3F1A4BD0-B2DB-7E48-B131-62CD15B3A19A}"/>
          </ac:spMkLst>
        </pc:spChg>
        <pc:spChg chg="mod">
          <ac:chgData name="Ben Barlow - 14-24 Team Young Leaders" userId="a78e0d89-43f2-4a60-b282-fda33ff5e202" providerId="ADAL" clId="{2B17D6DA-C69B-487D-844C-EBDF9A5FD33F}" dt="2024-10-01T23:16:38.120" v="11170" actId="1076"/>
          <ac:spMkLst>
            <pc:docMk/>
            <pc:sldMk cId="1743249575" sldId="412"/>
            <ac:spMk id="8" creationId="{79205F23-F3F1-554C-9958-8467B12BAD6A}"/>
          </ac:spMkLst>
        </pc:spChg>
        <pc:spChg chg="del mod">
          <ac:chgData name="Ben Barlow - 14-24 Team Young Leaders" userId="a78e0d89-43f2-4a60-b282-fda33ff5e202" providerId="ADAL" clId="{2B17D6DA-C69B-487D-844C-EBDF9A5FD33F}" dt="2024-10-01T23:16:03.595" v="11095" actId="478"/>
          <ac:spMkLst>
            <pc:docMk/>
            <pc:sldMk cId="1743249575" sldId="412"/>
            <ac:spMk id="9" creationId="{CC265088-6686-644B-82A2-81D83D92B031}"/>
          </ac:spMkLst>
        </pc:spChg>
        <pc:picChg chg="mod">
          <ac:chgData name="Ben Barlow - 14-24 Team Young Leaders" userId="a78e0d89-43f2-4a60-b282-fda33ff5e202" providerId="ADAL" clId="{2B17D6DA-C69B-487D-844C-EBDF9A5FD33F}" dt="2024-10-01T23:15:53.754" v="11092" actId="1076"/>
          <ac:picMkLst>
            <pc:docMk/>
            <pc:sldMk cId="1743249575" sldId="412"/>
            <ac:picMk id="7" creationId="{58E93761-388F-D346-8305-F7D37A8F208B}"/>
          </ac:picMkLst>
        </pc:picChg>
      </pc:sldChg>
      <pc:sldChg chg="addSp delSp modSp mod modTransition">
        <pc:chgData name="Ben Barlow - 14-24 Team Young Leaders" userId="a78e0d89-43f2-4a60-b282-fda33ff5e202" providerId="ADAL" clId="{2B17D6DA-C69B-487D-844C-EBDF9A5FD33F}" dt="2024-10-01T23:15:31.409" v="11090" actId="1076"/>
        <pc:sldMkLst>
          <pc:docMk/>
          <pc:sldMk cId="3674119691" sldId="414"/>
        </pc:sldMkLst>
        <pc:spChg chg="del mod">
          <ac:chgData name="Ben Barlow - 14-24 Team Young Leaders" userId="a78e0d89-43f2-4a60-b282-fda33ff5e202" providerId="ADAL" clId="{2B17D6DA-C69B-487D-844C-EBDF9A5FD33F}" dt="2024-10-01T23:13:57.253" v="10883" actId="478"/>
          <ac:spMkLst>
            <pc:docMk/>
            <pc:sldMk cId="3674119691" sldId="414"/>
            <ac:spMk id="3" creationId="{A9DD38F5-EB54-A545-9838-5D7F056083CB}"/>
          </ac:spMkLst>
        </pc:spChg>
        <pc:spChg chg="mod">
          <ac:chgData name="Ben Barlow - 14-24 Team Young Leaders" userId="a78e0d89-43f2-4a60-b282-fda33ff5e202" providerId="ADAL" clId="{2B17D6DA-C69B-487D-844C-EBDF9A5FD33F}" dt="2024-10-01T23:13:07.635" v="10757" actId="5793"/>
          <ac:spMkLst>
            <pc:docMk/>
            <pc:sldMk cId="3674119691" sldId="414"/>
            <ac:spMk id="4" creationId="{D6F19131-A110-3B40-9BFB-EBB102D5F57F}"/>
          </ac:spMkLst>
        </pc:spChg>
        <pc:spChg chg="add del mod">
          <ac:chgData name="Ben Barlow - 14-24 Team Young Leaders" userId="a78e0d89-43f2-4a60-b282-fda33ff5e202" providerId="ADAL" clId="{2B17D6DA-C69B-487D-844C-EBDF9A5FD33F}" dt="2024-10-01T23:14:01.967" v="10886" actId="478"/>
          <ac:spMkLst>
            <pc:docMk/>
            <pc:sldMk cId="3674119691" sldId="414"/>
            <ac:spMk id="6" creationId="{92040FE6-ADB2-2BE0-13F8-6472464A36EC}"/>
          </ac:spMkLst>
        </pc:spChg>
        <pc:spChg chg="add mod">
          <ac:chgData name="Ben Barlow - 14-24 Team Young Leaders" userId="a78e0d89-43f2-4a60-b282-fda33ff5e202" providerId="ADAL" clId="{2B17D6DA-C69B-487D-844C-EBDF9A5FD33F}" dt="2024-10-01T23:15:31.409" v="11090" actId="1076"/>
          <ac:spMkLst>
            <pc:docMk/>
            <pc:sldMk cId="3674119691" sldId="414"/>
            <ac:spMk id="7" creationId="{28E7D86A-635B-D978-8843-648310EA8D32}"/>
          </ac:spMkLst>
        </pc:spChg>
      </pc:sldChg>
      <pc:sldChg chg="modTransition">
        <pc:chgData name="Ben Barlow - 14-24 Team Young Leaders" userId="a78e0d89-43f2-4a60-b282-fda33ff5e202" providerId="ADAL" clId="{2B17D6DA-C69B-487D-844C-EBDF9A5FD33F}" dt="2024-09-26T03:06:18.467" v="280"/>
        <pc:sldMkLst>
          <pc:docMk/>
          <pc:sldMk cId="2407700241" sldId="415"/>
        </pc:sldMkLst>
      </pc:sldChg>
      <pc:sldChg chg="addSp delSp modSp mod modTransition">
        <pc:chgData name="Ben Barlow - 14-24 Team Young Leaders" userId="a78e0d89-43f2-4a60-b282-fda33ff5e202" providerId="ADAL" clId="{2B17D6DA-C69B-487D-844C-EBDF9A5FD33F}" dt="2024-09-26T03:06:18.467" v="280"/>
        <pc:sldMkLst>
          <pc:docMk/>
          <pc:sldMk cId="4036970576" sldId="416"/>
        </pc:sldMkLst>
        <pc:spChg chg="del">
          <ac:chgData name="Ben Barlow - 14-24 Team Young Leaders" userId="a78e0d89-43f2-4a60-b282-fda33ff5e202" providerId="ADAL" clId="{2B17D6DA-C69B-487D-844C-EBDF9A5FD33F}" dt="2024-09-26T02:45:33.847" v="125" actId="478"/>
          <ac:spMkLst>
            <pc:docMk/>
            <pc:sldMk cId="4036970576" sldId="416"/>
            <ac:spMk id="2" creationId="{0706ABF8-4F62-DD45-B486-97062281CA1B}"/>
          </ac:spMkLst>
        </pc:spChg>
        <pc:spChg chg="del">
          <ac:chgData name="Ben Barlow - 14-24 Team Young Leaders" userId="a78e0d89-43f2-4a60-b282-fda33ff5e202" providerId="ADAL" clId="{2B17D6DA-C69B-487D-844C-EBDF9A5FD33F}" dt="2024-09-26T02:43:17.318" v="124" actId="478"/>
          <ac:spMkLst>
            <pc:docMk/>
            <pc:sldMk cId="4036970576" sldId="416"/>
            <ac:spMk id="3" creationId="{BDCD42A5-8205-E244-8889-895F019FCD01}"/>
          </ac:spMkLst>
        </pc:spChg>
        <pc:spChg chg="add mod">
          <ac:chgData name="Ben Barlow - 14-24 Team Young Leaders" userId="a78e0d89-43f2-4a60-b282-fda33ff5e202" providerId="ADAL" clId="{2B17D6DA-C69B-487D-844C-EBDF9A5FD33F}" dt="2024-09-26T02:56:28.399" v="185" actId="1076"/>
          <ac:spMkLst>
            <pc:docMk/>
            <pc:sldMk cId="4036970576" sldId="416"/>
            <ac:spMk id="5" creationId="{94D0C162-E224-972E-087F-1AF59431A026}"/>
          </ac:spMkLst>
        </pc:spChg>
        <pc:graphicFrameChg chg="add mod modGraphic">
          <ac:chgData name="Ben Barlow - 14-24 Team Young Leaders" userId="a78e0d89-43f2-4a60-b282-fda33ff5e202" providerId="ADAL" clId="{2B17D6DA-C69B-487D-844C-EBDF9A5FD33F}" dt="2024-09-26T02:56:35.603" v="186" actId="1076"/>
          <ac:graphicFrameMkLst>
            <pc:docMk/>
            <pc:sldMk cId="4036970576" sldId="416"/>
            <ac:graphicFrameMk id="4" creationId="{B2B1AFE9-1D0B-A433-E707-FEA633121303}"/>
          </ac:graphicFrameMkLst>
        </pc:graphicFrameChg>
      </pc:sldChg>
      <pc:sldChg chg="modSp mod modTransition">
        <pc:chgData name="Ben Barlow - 14-24 Team Young Leaders" userId="a78e0d89-43f2-4a60-b282-fda33ff5e202" providerId="ADAL" clId="{2B17D6DA-C69B-487D-844C-EBDF9A5FD33F}" dt="2024-10-01T23:12:42.963" v="10728" actId="1076"/>
        <pc:sldMkLst>
          <pc:docMk/>
          <pc:sldMk cId="3566910430" sldId="417"/>
        </pc:sldMkLst>
        <pc:spChg chg="mod">
          <ac:chgData name="Ben Barlow - 14-24 Team Young Leaders" userId="a78e0d89-43f2-4a60-b282-fda33ff5e202" providerId="ADAL" clId="{2B17D6DA-C69B-487D-844C-EBDF9A5FD33F}" dt="2024-10-01T23:12:42.963" v="10728" actId="1076"/>
          <ac:spMkLst>
            <pc:docMk/>
            <pc:sldMk cId="3566910430" sldId="417"/>
            <ac:spMk id="2" creationId="{51405199-2E68-2D4E-A69D-4823DA61E3BA}"/>
          </ac:spMkLst>
        </pc:spChg>
      </pc:sldChg>
      <pc:sldChg chg="addSp delSp modSp add mod modTransition">
        <pc:chgData name="Ben Barlow - 14-24 Team Young Leaders" userId="a78e0d89-43f2-4a60-b282-fda33ff5e202" providerId="ADAL" clId="{2B17D6DA-C69B-487D-844C-EBDF9A5FD33F}" dt="2024-09-26T03:06:18.467" v="280"/>
        <pc:sldMkLst>
          <pc:docMk/>
          <pc:sldMk cId="375929146" sldId="418"/>
        </pc:sldMkLst>
        <pc:spChg chg="mod">
          <ac:chgData name="Ben Barlow - 14-24 Team Young Leaders" userId="a78e0d89-43f2-4a60-b282-fda33ff5e202" providerId="ADAL" clId="{2B17D6DA-C69B-487D-844C-EBDF9A5FD33F}" dt="2024-09-26T02:26:04.599" v="34" actId="1076"/>
          <ac:spMkLst>
            <pc:docMk/>
            <pc:sldMk cId="375929146" sldId="418"/>
            <ac:spMk id="5" creationId="{00000000-0000-0000-0000-000000000000}"/>
          </ac:spMkLst>
        </pc:spChg>
        <pc:picChg chg="add mod">
          <ac:chgData name="Ben Barlow - 14-24 Team Young Leaders" userId="a78e0d89-43f2-4a60-b282-fda33ff5e202" providerId="ADAL" clId="{2B17D6DA-C69B-487D-844C-EBDF9A5FD33F}" dt="2024-09-26T02:24:20.269" v="6" actId="1076"/>
          <ac:picMkLst>
            <pc:docMk/>
            <pc:sldMk cId="375929146" sldId="418"/>
            <ac:picMk id="3" creationId="{0BC02224-4BEA-4D50-C235-708A1C054E78}"/>
          </ac:picMkLst>
        </pc:picChg>
        <pc:picChg chg="add mod">
          <ac:chgData name="Ben Barlow - 14-24 Team Young Leaders" userId="a78e0d89-43f2-4a60-b282-fda33ff5e202" providerId="ADAL" clId="{2B17D6DA-C69B-487D-844C-EBDF9A5FD33F}" dt="2024-09-26T02:25:13.314" v="25" actId="1076"/>
          <ac:picMkLst>
            <pc:docMk/>
            <pc:sldMk cId="375929146" sldId="418"/>
            <ac:picMk id="7" creationId="{6B0BAA07-792F-E3AA-481B-FAD17CBDB5AD}"/>
          </ac:picMkLst>
        </pc:picChg>
        <pc:picChg chg="del">
          <ac:chgData name="Ben Barlow - 14-24 Team Young Leaders" userId="a78e0d89-43f2-4a60-b282-fda33ff5e202" providerId="ADAL" clId="{2B17D6DA-C69B-487D-844C-EBDF9A5FD33F}" dt="2024-09-26T02:23:56.586" v="2" actId="478"/>
          <ac:picMkLst>
            <pc:docMk/>
            <pc:sldMk cId="375929146" sldId="418"/>
            <ac:picMk id="1026" creationId="{6E511E33-1C3B-2C2D-0F29-0D169478D1B9}"/>
          </ac:picMkLst>
        </pc:picChg>
        <pc:picChg chg="del">
          <ac:chgData name="Ben Barlow - 14-24 Team Young Leaders" userId="a78e0d89-43f2-4a60-b282-fda33ff5e202" providerId="ADAL" clId="{2B17D6DA-C69B-487D-844C-EBDF9A5FD33F}" dt="2024-09-26T02:23:55.361" v="1" actId="478"/>
          <ac:picMkLst>
            <pc:docMk/>
            <pc:sldMk cId="375929146" sldId="418"/>
            <ac:picMk id="1028" creationId="{390B98EA-2BE9-A693-E6C9-8873FF88767E}"/>
          </ac:picMkLst>
        </pc:picChg>
      </pc:sldChg>
      <pc:sldChg chg="add del">
        <pc:chgData name="Ben Barlow - 14-24 Team Young Leaders" userId="a78e0d89-43f2-4a60-b282-fda33ff5e202" providerId="ADAL" clId="{2B17D6DA-C69B-487D-844C-EBDF9A5FD33F}" dt="2024-09-26T02:23:59.345" v="4"/>
        <pc:sldMkLst>
          <pc:docMk/>
          <pc:sldMk cId="1216534246" sldId="419"/>
        </pc:sldMkLst>
      </pc:sldChg>
      <pc:sldChg chg="delSp modSp add mod ord modTransition">
        <pc:chgData name="Ben Barlow - 14-24 Team Young Leaders" userId="a78e0d89-43f2-4a60-b282-fda33ff5e202" providerId="ADAL" clId="{2B17D6DA-C69B-487D-844C-EBDF9A5FD33F}" dt="2024-09-26T03:06:18.467" v="280"/>
        <pc:sldMkLst>
          <pc:docMk/>
          <pc:sldMk cId="2525499587" sldId="419"/>
        </pc:sldMkLst>
        <pc:spChg chg="del">
          <ac:chgData name="Ben Barlow - 14-24 Team Young Leaders" userId="a78e0d89-43f2-4a60-b282-fda33ff5e202" providerId="ADAL" clId="{2B17D6DA-C69B-487D-844C-EBDF9A5FD33F}" dt="2024-09-26T02:38:20.568" v="72" actId="478"/>
          <ac:spMkLst>
            <pc:docMk/>
            <pc:sldMk cId="2525499587" sldId="419"/>
            <ac:spMk id="5" creationId="{8BCF033D-0AE1-4944-B6D7-5D80531760B3}"/>
          </ac:spMkLst>
        </pc:spChg>
        <pc:spChg chg="del mod">
          <ac:chgData name="Ben Barlow - 14-24 Team Young Leaders" userId="a78e0d89-43f2-4a60-b282-fda33ff5e202" providerId="ADAL" clId="{2B17D6DA-C69B-487D-844C-EBDF9A5FD33F}" dt="2024-09-26T02:38:27.895" v="83" actId="478"/>
          <ac:spMkLst>
            <pc:docMk/>
            <pc:sldMk cId="2525499587" sldId="419"/>
            <ac:spMk id="13" creationId="{70C7BBBE-EA02-8341-A8EF-960B935FEFEC}"/>
          </ac:spMkLst>
        </pc:spChg>
        <pc:spChg chg="mod">
          <ac:chgData name="Ben Barlow - 14-24 Team Young Leaders" userId="a78e0d89-43f2-4a60-b282-fda33ff5e202" providerId="ADAL" clId="{2B17D6DA-C69B-487D-844C-EBDF9A5FD33F}" dt="2024-09-26T02:38:35.421" v="84" actId="1076"/>
          <ac:spMkLst>
            <pc:docMk/>
            <pc:sldMk cId="2525499587" sldId="419"/>
            <ac:spMk id="14" creationId="{B24D101F-1693-E345-9B9D-239C12A686FC}"/>
          </ac:spMkLst>
        </pc:spChg>
        <pc:picChg chg="del">
          <ac:chgData name="Ben Barlow - 14-24 Team Young Leaders" userId="a78e0d89-43f2-4a60-b282-fda33ff5e202" providerId="ADAL" clId="{2B17D6DA-C69B-487D-844C-EBDF9A5FD33F}" dt="2024-09-26T02:38:18.046" v="71" actId="478"/>
          <ac:picMkLst>
            <pc:docMk/>
            <pc:sldMk cId="2525499587" sldId="419"/>
            <ac:picMk id="6" creationId="{66AB446D-F2BB-DC4B-A4FF-594AD31F5017}"/>
          </ac:picMkLst>
        </pc:picChg>
      </pc:sldChg>
      <pc:sldChg chg="addSp modSp add mod ord modTransition">
        <pc:chgData name="Ben Barlow - 14-24 Team Young Leaders" userId="a78e0d89-43f2-4a60-b282-fda33ff5e202" providerId="ADAL" clId="{2B17D6DA-C69B-487D-844C-EBDF9A5FD33F}" dt="2024-09-26T03:54:22.015" v="1606" actId="1076"/>
        <pc:sldMkLst>
          <pc:docMk/>
          <pc:sldMk cId="1174355029" sldId="420"/>
        </pc:sldMkLst>
        <pc:spChg chg="add mod">
          <ac:chgData name="Ben Barlow - 14-24 Team Young Leaders" userId="a78e0d89-43f2-4a60-b282-fda33ff5e202" providerId="ADAL" clId="{2B17D6DA-C69B-487D-844C-EBDF9A5FD33F}" dt="2024-09-26T03:54:22.015" v="1606" actId="1076"/>
          <ac:spMkLst>
            <pc:docMk/>
            <pc:sldMk cId="1174355029" sldId="420"/>
            <ac:spMk id="3" creationId="{7901E49F-827A-0BF3-9E3F-ABF6769AF73B}"/>
          </ac:spMkLst>
        </pc:spChg>
        <pc:spChg chg="mod">
          <ac:chgData name="Ben Barlow - 14-24 Team Young Leaders" userId="a78e0d89-43f2-4a60-b282-fda33ff5e202" providerId="ADAL" clId="{2B17D6DA-C69B-487D-844C-EBDF9A5FD33F}" dt="2024-09-26T03:53:34.811" v="1591" actId="1076"/>
          <ac:spMkLst>
            <pc:docMk/>
            <pc:sldMk cId="1174355029" sldId="420"/>
            <ac:spMk id="14" creationId="{B24D101F-1693-E345-9B9D-239C12A686FC}"/>
          </ac:spMkLst>
        </pc:spChg>
      </pc:sldChg>
      <pc:sldChg chg="addSp delSp modSp add mod modTransition modAnim">
        <pc:chgData name="Ben Barlow - 14-24 Team Young Leaders" userId="a78e0d89-43f2-4a60-b282-fda33ff5e202" providerId="ADAL" clId="{2B17D6DA-C69B-487D-844C-EBDF9A5FD33F}" dt="2024-09-30T01:29:06.252" v="3889" actId="20577"/>
        <pc:sldMkLst>
          <pc:docMk/>
          <pc:sldMk cId="4076785153" sldId="421"/>
        </pc:sldMkLst>
        <pc:spChg chg="add mod">
          <ac:chgData name="Ben Barlow - 14-24 Team Young Leaders" userId="a78e0d89-43f2-4a60-b282-fda33ff5e202" providerId="ADAL" clId="{2B17D6DA-C69B-487D-844C-EBDF9A5FD33F}" dt="2024-09-26T02:59:42.357" v="217" actId="20577"/>
          <ac:spMkLst>
            <pc:docMk/>
            <pc:sldMk cId="4076785153" sldId="421"/>
            <ac:spMk id="3" creationId="{615BE3E2-D5EA-D79B-D7B2-2AB95076FD93}"/>
          </ac:spMkLst>
        </pc:spChg>
        <pc:spChg chg="del">
          <ac:chgData name="Ben Barlow - 14-24 Team Young Leaders" userId="a78e0d89-43f2-4a60-b282-fda33ff5e202" providerId="ADAL" clId="{2B17D6DA-C69B-487D-844C-EBDF9A5FD33F}" dt="2024-09-26T02:59:20.095" v="196" actId="478"/>
          <ac:spMkLst>
            <pc:docMk/>
            <pc:sldMk cId="4076785153" sldId="421"/>
            <ac:spMk id="5" creationId="{8BCF033D-0AE1-4944-B6D7-5D80531760B3}"/>
          </ac:spMkLst>
        </pc:spChg>
        <pc:spChg chg="add mod">
          <ac:chgData name="Ben Barlow - 14-24 Team Young Leaders" userId="a78e0d89-43f2-4a60-b282-fda33ff5e202" providerId="ADAL" clId="{2B17D6DA-C69B-487D-844C-EBDF9A5FD33F}" dt="2024-09-26T03:04:19.831" v="258"/>
          <ac:spMkLst>
            <pc:docMk/>
            <pc:sldMk cId="4076785153" sldId="421"/>
            <ac:spMk id="7" creationId="{21EFBB8B-BD21-8803-937F-2AC1B83CE0CB}"/>
          </ac:spMkLst>
        </pc:spChg>
        <pc:spChg chg="add mod">
          <ac:chgData name="Ben Barlow - 14-24 Team Young Leaders" userId="a78e0d89-43f2-4a60-b282-fda33ff5e202" providerId="ADAL" clId="{2B17D6DA-C69B-487D-844C-EBDF9A5FD33F}" dt="2024-09-26T03:04:19.831" v="258"/>
          <ac:spMkLst>
            <pc:docMk/>
            <pc:sldMk cId="4076785153" sldId="421"/>
            <ac:spMk id="8" creationId="{6C644F10-4D8B-E6E9-5FB7-D9430625EA36}"/>
          </ac:spMkLst>
        </pc:spChg>
        <pc:spChg chg="del">
          <ac:chgData name="Ben Barlow - 14-24 Team Young Leaders" userId="a78e0d89-43f2-4a60-b282-fda33ff5e202" providerId="ADAL" clId="{2B17D6DA-C69B-487D-844C-EBDF9A5FD33F}" dt="2024-09-26T02:59:30.963" v="199" actId="478"/>
          <ac:spMkLst>
            <pc:docMk/>
            <pc:sldMk cId="4076785153" sldId="421"/>
            <ac:spMk id="10" creationId="{5713956E-5891-4E48-9C39-8F4832CC4B98}"/>
          </ac:spMkLst>
        </pc:spChg>
        <pc:spChg chg="add mod">
          <ac:chgData name="Ben Barlow - 14-24 Team Young Leaders" userId="a78e0d89-43f2-4a60-b282-fda33ff5e202" providerId="ADAL" clId="{2B17D6DA-C69B-487D-844C-EBDF9A5FD33F}" dt="2024-09-26T03:05:10.438" v="266"/>
          <ac:spMkLst>
            <pc:docMk/>
            <pc:sldMk cId="4076785153" sldId="421"/>
            <ac:spMk id="11" creationId="{69C8CE08-70C6-B2B7-E649-E1AC400E7C21}"/>
          </ac:spMkLst>
        </pc:spChg>
        <pc:spChg chg="add mod">
          <ac:chgData name="Ben Barlow - 14-24 Team Young Leaders" userId="a78e0d89-43f2-4a60-b282-fda33ff5e202" providerId="ADAL" clId="{2B17D6DA-C69B-487D-844C-EBDF9A5FD33F}" dt="2024-09-26T03:05:10.438" v="266"/>
          <ac:spMkLst>
            <pc:docMk/>
            <pc:sldMk cId="4076785153" sldId="421"/>
            <ac:spMk id="12" creationId="{9BFC3FBE-AF37-8056-0B29-FD2CDD095F1B}"/>
          </ac:spMkLst>
        </pc:spChg>
        <pc:spChg chg="del mod">
          <ac:chgData name="Ben Barlow - 14-24 Team Young Leaders" userId="a78e0d89-43f2-4a60-b282-fda33ff5e202" providerId="ADAL" clId="{2B17D6DA-C69B-487D-844C-EBDF9A5FD33F}" dt="2024-09-26T03:05:49.422" v="278" actId="478"/>
          <ac:spMkLst>
            <pc:docMk/>
            <pc:sldMk cId="4076785153" sldId="421"/>
            <ac:spMk id="13" creationId="{70C7BBBE-EA02-8341-A8EF-960B935FEFEC}"/>
          </ac:spMkLst>
        </pc:spChg>
        <pc:spChg chg="del">
          <ac:chgData name="Ben Barlow - 14-24 Team Young Leaders" userId="a78e0d89-43f2-4a60-b282-fda33ff5e202" providerId="ADAL" clId="{2B17D6DA-C69B-487D-844C-EBDF9A5FD33F}" dt="2024-09-26T02:59:24.374" v="198" actId="478"/>
          <ac:spMkLst>
            <pc:docMk/>
            <pc:sldMk cId="4076785153" sldId="421"/>
            <ac:spMk id="14" creationId="{B24D101F-1693-E345-9B9D-239C12A686FC}"/>
          </ac:spMkLst>
        </pc:spChg>
        <pc:spChg chg="add mod">
          <ac:chgData name="Ben Barlow - 14-24 Team Young Leaders" userId="a78e0d89-43f2-4a60-b282-fda33ff5e202" providerId="ADAL" clId="{2B17D6DA-C69B-487D-844C-EBDF9A5FD33F}" dt="2024-09-26T03:17:16.425" v="356" actId="20577"/>
          <ac:spMkLst>
            <pc:docMk/>
            <pc:sldMk cId="4076785153" sldId="421"/>
            <ac:spMk id="16" creationId="{2302D13C-A521-23A6-6C1A-2558786C8B61}"/>
          </ac:spMkLst>
        </pc:spChg>
        <pc:spChg chg="add mod">
          <ac:chgData name="Ben Barlow - 14-24 Team Young Leaders" userId="a78e0d89-43f2-4a60-b282-fda33ff5e202" providerId="ADAL" clId="{2B17D6DA-C69B-487D-844C-EBDF9A5FD33F}" dt="2024-09-26T03:31:35.091" v="841" actId="113"/>
          <ac:spMkLst>
            <pc:docMk/>
            <pc:sldMk cId="4076785153" sldId="421"/>
            <ac:spMk id="18" creationId="{C0CD37DD-F401-CDBC-CB75-63C96F6CC6C3}"/>
          </ac:spMkLst>
        </pc:spChg>
        <pc:spChg chg="add mod">
          <ac:chgData name="Ben Barlow - 14-24 Team Young Leaders" userId="a78e0d89-43f2-4a60-b282-fda33ff5e202" providerId="ADAL" clId="{2B17D6DA-C69B-487D-844C-EBDF9A5FD33F}" dt="2024-09-30T01:29:06.252" v="3889" actId="20577"/>
          <ac:spMkLst>
            <pc:docMk/>
            <pc:sldMk cId="4076785153" sldId="421"/>
            <ac:spMk id="19" creationId="{D7156DEC-5DA3-09A8-F9EE-B670436A627F}"/>
          </ac:spMkLst>
        </pc:spChg>
        <pc:grpChg chg="add del mod">
          <ac:chgData name="Ben Barlow - 14-24 Team Young Leaders" userId="a78e0d89-43f2-4a60-b282-fda33ff5e202" providerId="ADAL" clId="{2B17D6DA-C69B-487D-844C-EBDF9A5FD33F}" dt="2024-09-26T03:04:58.049" v="264" actId="478"/>
          <ac:grpSpMkLst>
            <pc:docMk/>
            <pc:sldMk cId="4076785153" sldId="421"/>
            <ac:grpSpMk id="4" creationId="{4DB8697D-BCCF-7059-CAF8-936983310C4D}"/>
          </ac:grpSpMkLst>
        </pc:grpChg>
        <pc:grpChg chg="add mod">
          <ac:chgData name="Ben Barlow - 14-24 Team Young Leaders" userId="a78e0d89-43f2-4a60-b282-fda33ff5e202" providerId="ADAL" clId="{2B17D6DA-C69B-487D-844C-EBDF9A5FD33F}" dt="2024-09-26T03:05:10.438" v="266"/>
          <ac:grpSpMkLst>
            <pc:docMk/>
            <pc:sldMk cId="4076785153" sldId="421"/>
            <ac:grpSpMk id="9" creationId="{276F3FD8-7A07-6E53-28DC-0BA216222300}"/>
          </ac:grpSpMkLst>
        </pc:grpChg>
        <pc:graphicFrameChg chg="add mod">
          <ac:chgData name="Ben Barlow - 14-24 Team Young Leaders" userId="a78e0d89-43f2-4a60-b282-fda33ff5e202" providerId="ADAL" clId="{2B17D6DA-C69B-487D-844C-EBDF9A5FD33F}" dt="2024-09-26T03:05:35.137" v="273" actId="1076"/>
          <ac:graphicFrameMkLst>
            <pc:docMk/>
            <pc:sldMk cId="4076785153" sldId="421"/>
            <ac:graphicFrameMk id="15" creationId="{2F1228BE-385C-6641-CA3B-0AFD380EFE72}"/>
          </ac:graphicFrameMkLst>
        </pc:graphicFrameChg>
        <pc:picChg chg="del">
          <ac:chgData name="Ben Barlow - 14-24 Team Young Leaders" userId="a78e0d89-43f2-4a60-b282-fda33ff5e202" providerId="ADAL" clId="{2B17D6DA-C69B-487D-844C-EBDF9A5FD33F}" dt="2024-09-26T02:59:21.999" v="197" actId="478"/>
          <ac:picMkLst>
            <pc:docMk/>
            <pc:sldMk cId="4076785153" sldId="421"/>
            <ac:picMk id="6" creationId="{66AB446D-F2BB-DC4B-A4FF-594AD31F5017}"/>
          </ac:picMkLst>
        </pc:picChg>
      </pc:sldChg>
      <pc:sldChg chg="addSp modSp add mod modAnim">
        <pc:chgData name="Ben Barlow - 14-24 Team Young Leaders" userId="a78e0d89-43f2-4a60-b282-fda33ff5e202" providerId="ADAL" clId="{2B17D6DA-C69B-487D-844C-EBDF9A5FD33F}" dt="2024-09-26T03:49:25.842" v="1590"/>
        <pc:sldMkLst>
          <pc:docMk/>
          <pc:sldMk cId="3130579847" sldId="422"/>
        </pc:sldMkLst>
        <pc:spChg chg="mod">
          <ac:chgData name="Ben Barlow - 14-24 Team Young Leaders" userId="a78e0d89-43f2-4a60-b282-fda33ff5e202" providerId="ADAL" clId="{2B17D6DA-C69B-487D-844C-EBDF9A5FD33F}" dt="2024-09-26T03:33:06.617" v="900" actId="14100"/>
          <ac:spMkLst>
            <pc:docMk/>
            <pc:sldMk cId="3130579847" sldId="422"/>
            <ac:spMk id="16" creationId="{2302D13C-A521-23A6-6C1A-2558786C8B61}"/>
          </ac:spMkLst>
        </pc:spChg>
        <pc:spChg chg="mod">
          <ac:chgData name="Ben Barlow - 14-24 Team Young Leaders" userId="a78e0d89-43f2-4a60-b282-fda33ff5e202" providerId="ADAL" clId="{2B17D6DA-C69B-487D-844C-EBDF9A5FD33F}" dt="2024-09-26T03:47:22.963" v="1588" actId="1035"/>
          <ac:spMkLst>
            <pc:docMk/>
            <pc:sldMk cId="3130579847" sldId="422"/>
            <ac:spMk id="18" creationId="{C0CD37DD-F401-CDBC-CB75-63C96F6CC6C3}"/>
          </ac:spMkLst>
        </pc:spChg>
        <pc:spChg chg="mod">
          <ac:chgData name="Ben Barlow - 14-24 Team Young Leaders" userId="a78e0d89-43f2-4a60-b282-fda33ff5e202" providerId="ADAL" clId="{2B17D6DA-C69B-487D-844C-EBDF9A5FD33F}" dt="2024-09-26T03:47:15.627" v="1576" actId="1076"/>
          <ac:spMkLst>
            <pc:docMk/>
            <pc:sldMk cId="3130579847" sldId="422"/>
            <ac:spMk id="19" creationId="{D7156DEC-5DA3-09A8-F9EE-B670436A627F}"/>
          </ac:spMkLst>
        </pc:spChg>
        <pc:picChg chg="add mod">
          <ac:chgData name="Ben Barlow - 14-24 Team Young Leaders" userId="a78e0d89-43f2-4a60-b282-fda33ff5e202" providerId="ADAL" clId="{2B17D6DA-C69B-487D-844C-EBDF9A5FD33F}" dt="2024-09-26T03:48:59.698" v="1589" actId="1076"/>
          <ac:picMkLst>
            <pc:docMk/>
            <pc:sldMk cId="3130579847" sldId="422"/>
            <ac:picMk id="4" creationId="{C5D2A0B6-9E38-1CE6-2A7A-9C03B9B851DF}"/>
          </ac:picMkLst>
        </pc:picChg>
      </pc:sldChg>
      <pc:sldChg chg="add">
        <pc:chgData name="Ben Barlow - 14-24 Team Young Leaders" userId="a78e0d89-43f2-4a60-b282-fda33ff5e202" providerId="ADAL" clId="{2B17D6DA-C69B-487D-844C-EBDF9A5FD33F}" dt="2024-09-26T03:59:51.223" v="1610"/>
        <pc:sldMkLst>
          <pc:docMk/>
          <pc:sldMk cId="1716694551" sldId="423"/>
        </pc:sldMkLst>
      </pc:sldChg>
      <pc:sldChg chg="add del">
        <pc:chgData name="Ben Barlow - 14-24 Team Young Leaders" userId="a78e0d89-43f2-4a60-b282-fda33ff5e202" providerId="ADAL" clId="{2B17D6DA-C69B-487D-844C-EBDF9A5FD33F}" dt="2024-09-26T03:59:43.583" v="1609" actId="47"/>
        <pc:sldMkLst>
          <pc:docMk/>
          <pc:sldMk cId="2207273655" sldId="423"/>
        </pc:sldMkLst>
      </pc:sldChg>
      <pc:sldChg chg="addSp delSp modSp add mod ord delAnim modAnim">
        <pc:chgData name="Ben Barlow - 14-24 Team Young Leaders" userId="a78e0d89-43f2-4a60-b282-fda33ff5e202" providerId="ADAL" clId="{2B17D6DA-C69B-487D-844C-EBDF9A5FD33F}" dt="2024-09-26T04:24:07.837" v="2942" actId="20577"/>
        <pc:sldMkLst>
          <pc:docMk/>
          <pc:sldMk cId="1240587206" sldId="424"/>
        </pc:sldMkLst>
        <pc:spChg chg="mod">
          <ac:chgData name="Ben Barlow - 14-24 Team Young Leaders" userId="a78e0d89-43f2-4a60-b282-fda33ff5e202" providerId="ADAL" clId="{2B17D6DA-C69B-487D-844C-EBDF9A5FD33F}" dt="2024-09-26T04:14:01.377" v="2271" actId="20577"/>
          <ac:spMkLst>
            <pc:docMk/>
            <pc:sldMk cId="1240587206" sldId="424"/>
            <ac:spMk id="16" creationId="{2302D13C-A521-23A6-6C1A-2558786C8B61}"/>
          </ac:spMkLst>
        </pc:spChg>
        <pc:spChg chg="mod">
          <ac:chgData name="Ben Barlow - 14-24 Team Young Leaders" userId="a78e0d89-43f2-4a60-b282-fda33ff5e202" providerId="ADAL" clId="{2B17D6DA-C69B-487D-844C-EBDF9A5FD33F}" dt="2024-09-26T04:22:27.973" v="2928" actId="1076"/>
          <ac:spMkLst>
            <pc:docMk/>
            <pc:sldMk cId="1240587206" sldId="424"/>
            <ac:spMk id="18" creationId="{C0CD37DD-F401-CDBC-CB75-63C96F6CC6C3}"/>
          </ac:spMkLst>
        </pc:spChg>
        <pc:spChg chg="mod">
          <ac:chgData name="Ben Barlow - 14-24 Team Young Leaders" userId="a78e0d89-43f2-4a60-b282-fda33ff5e202" providerId="ADAL" clId="{2B17D6DA-C69B-487D-844C-EBDF9A5FD33F}" dt="2024-09-26T04:24:07.837" v="2942" actId="20577"/>
          <ac:spMkLst>
            <pc:docMk/>
            <pc:sldMk cId="1240587206" sldId="424"/>
            <ac:spMk id="19" creationId="{D7156DEC-5DA3-09A8-F9EE-B670436A627F}"/>
          </ac:spMkLst>
        </pc:spChg>
        <pc:graphicFrameChg chg="add mod">
          <ac:chgData name="Ben Barlow - 14-24 Team Young Leaders" userId="a78e0d89-43f2-4a60-b282-fda33ff5e202" providerId="ADAL" clId="{2B17D6DA-C69B-487D-844C-EBDF9A5FD33F}" dt="2024-09-26T04:00:58.458" v="1628" actId="1076"/>
          <ac:graphicFrameMkLst>
            <pc:docMk/>
            <pc:sldMk cId="1240587206" sldId="424"/>
            <ac:graphicFrameMk id="2" creationId="{E5B6E195-0788-36D6-F338-2F49563C6A1C}"/>
          </ac:graphicFrameMkLst>
        </pc:graphicFrameChg>
        <pc:graphicFrameChg chg="del mod">
          <ac:chgData name="Ben Barlow - 14-24 Team Young Leaders" userId="a78e0d89-43f2-4a60-b282-fda33ff5e202" providerId="ADAL" clId="{2B17D6DA-C69B-487D-844C-EBDF9A5FD33F}" dt="2024-09-26T04:00:05.454" v="1615" actId="478"/>
          <ac:graphicFrameMkLst>
            <pc:docMk/>
            <pc:sldMk cId="1240587206" sldId="424"/>
            <ac:graphicFrameMk id="15" creationId="{2F1228BE-385C-6641-CA3B-0AFD380EFE72}"/>
          </ac:graphicFrameMkLst>
        </pc:graphicFrameChg>
        <pc:picChg chg="del">
          <ac:chgData name="Ben Barlow - 14-24 Team Young Leaders" userId="a78e0d89-43f2-4a60-b282-fda33ff5e202" providerId="ADAL" clId="{2B17D6DA-C69B-487D-844C-EBDF9A5FD33F}" dt="2024-09-26T04:01:18.739" v="1671" actId="478"/>
          <ac:picMkLst>
            <pc:docMk/>
            <pc:sldMk cId="1240587206" sldId="424"/>
            <ac:picMk id="4" creationId="{C5D2A0B6-9E38-1CE6-2A7A-9C03B9B851DF}"/>
          </ac:picMkLst>
        </pc:picChg>
        <pc:picChg chg="add del mod">
          <ac:chgData name="Ben Barlow - 14-24 Team Young Leaders" userId="a78e0d89-43f2-4a60-b282-fda33ff5e202" providerId="ADAL" clId="{2B17D6DA-C69B-487D-844C-EBDF9A5FD33F}" dt="2024-09-26T04:17:33.852" v="2519" actId="478"/>
          <ac:picMkLst>
            <pc:docMk/>
            <pc:sldMk cId="1240587206" sldId="424"/>
            <ac:picMk id="5" creationId="{0868F5A2-805C-E957-A2E8-A345FF2052C2}"/>
          </ac:picMkLst>
        </pc:picChg>
        <pc:picChg chg="add del mod">
          <ac:chgData name="Ben Barlow - 14-24 Team Young Leaders" userId="a78e0d89-43f2-4a60-b282-fda33ff5e202" providerId="ADAL" clId="{2B17D6DA-C69B-487D-844C-EBDF9A5FD33F}" dt="2024-09-26T04:23:14.044" v="2932" actId="478"/>
          <ac:picMkLst>
            <pc:docMk/>
            <pc:sldMk cId="1240587206" sldId="424"/>
            <ac:picMk id="1026" creationId="{01A91423-6EA3-7AFC-A229-172822FA0C2A}"/>
          </ac:picMkLst>
        </pc:picChg>
        <pc:picChg chg="add mod">
          <ac:chgData name="Ben Barlow - 14-24 Team Young Leaders" userId="a78e0d89-43f2-4a60-b282-fda33ff5e202" providerId="ADAL" clId="{2B17D6DA-C69B-487D-844C-EBDF9A5FD33F}" dt="2024-09-26T04:23:57.558" v="2937" actId="1076"/>
          <ac:picMkLst>
            <pc:docMk/>
            <pc:sldMk cId="1240587206" sldId="424"/>
            <ac:picMk id="1028" creationId="{F9D5E8F8-FA55-DD61-7803-85F55CEF4BE5}"/>
          </ac:picMkLst>
        </pc:picChg>
      </pc:sldChg>
      <pc:sldChg chg="modSp add mod ord">
        <pc:chgData name="Ben Barlow - 14-24 Team Young Leaders" userId="a78e0d89-43f2-4a60-b282-fda33ff5e202" providerId="ADAL" clId="{2B17D6DA-C69B-487D-844C-EBDF9A5FD33F}" dt="2024-09-26T04:13:48.886" v="2247"/>
        <pc:sldMkLst>
          <pc:docMk/>
          <pc:sldMk cId="2610184561" sldId="425"/>
        </pc:sldMkLst>
        <pc:spChg chg="mod">
          <ac:chgData name="Ben Barlow - 14-24 Team Young Leaders" userId="a78e0d89-43f2-4a60-b282-fda33ff5e202" providerId="ADAL" clId="{2B17D6DA-C69B-487D-844C-EBDF9A5FD33F}" dt="2024-09-26T04:10:26.637" v="2215" actId="1035"/>
          <ac:spMkLst>
            <pc:docMk/>
            <pc:sldMk cId="2610184561" sldId="425"/>
            <ac:spMk id="18" creationId="{C0CD37DD-F401-CDBC-CB75-63C96F6CC6C3}"/>
          </ac:spMkLst>
        </pc:spChg>
        <pc:spChg chg="mod">
          <ac:chgData name="Ben Barlow - 14-24 Team Young Leaders" userId="a78e0d89-43f2-4a60-b282-fda33ff5e202" providerId="ADAL" clId="{2B17D6DA-C69B-487D-844C-EBDF9A5FD33F}" dt="2024-09-26T04:10:33.564" v="2245" actId="1036"/>
          <ac:spMkLst>
            <pc:docMk/>
            <pc:sldMk cId="2610184561" sldId="425"/>
            <ac:spMk id="19" creationId="{D7156DEC-5DA3-09A8-F9EE-B670436A627F}"/>
          </ac:spMkLst>
        </pc:spChg>
      </pc:sldChg>
      <pc:sldChg chg="add">
        <pc:chgData name="Ben Barlow - 14-24 Team Young Leaders" userId="a78e0d89-43f2-4a60-b282-fda33ff5e202" providerId="ADAL" clId="{2B17D6DA-C69B-487D-844C-EBDF9A5FD33F}" dt="2024-09-30T00:31:52.007" v="2943"/>
        <pc:sldMkLst>
          <pc:docMk/>
          <pc:sldMk cId="347975925" sldId="426"/>
        </pc:sldMkLst>
      </pc:sldChg>
      <pc:sldChg chg="addSp delSp modSp add mod modAnim">
        <pc:chgData name="Ben Barlow - 14-24 Team Young Leaders" userId="a78e0d89-43f2-4a60-b282-fda33ff5e202" providerId="ADAL" clId="{2B17D6DA-C69B-487D-844C-EBDF9A5FD33F}" dt="2024-09-30T01:47:32.451" v="4356" actId="20577"/>
        <pc:sldMkLst>
          <pc:docMk/>
          <pc:sldMk cId="705642265" sldId="427"/>
        </pc:sldMkLst>
        <pc:spChg chg="add mod">
          <ac:chgData name="Ben Barlow - 14-24 Team Young Leaders" userId="a78e0d89-43f2-4a60-b282-fda33ff5e202" providerId="ADAL" clId="{2B17D6DA-C69B-487D-844C-EBDF9A5FD33F}" dt="2024-09-30T00:32:55.716" v="2947"/>
          <ac:spMkLst>
            <pc:docMk/>
            <pc:sldMk cId="705642265" sldId="427"/>
            <ac:spMk id="4" creationId="{60407233-9D4C-4B07-9D33-770BF3B10789}"/>
          </ac:spMkLst>
        </pc:spChg>
        <pc:spChg chg="add mod">
          <ac:chgData name="Ben Barlow - 14-24 Team Young Leaders" userId="a78e0d89-43f2-4a60-b282-fda33ff5e202" providerId="ADAL" clId="{2B17D6DA-C69B-487D-844C-EBDF9A5FD33F}" dt="2024-09-30T00:32:55.716" v="2947"/>
          <ac:spMkLst>
            <pc:docMk/>
            <pc:sldMk cId="705642265" sldId="427"/>
            <ac:spMk id="5" creationId="{47EF3AD0-5136-DB52-0F03-B32CCFDFAA98}"/>
          </ac:spMkLst>
        </pc:spChg>
        <pc:spChg chg="mod">
          <ac:chgData name="Ben Barlow - 14-24 Team Young Leaders" userId="a78e0d89-43f2-4a60-b282-fda33ff5e202" providerId="ADAL" clId="{2B17D6DA-C69B-487D-844C-EBDF9A5FD33F}" dt="2024-09-30T00:52:49.106" v="2975" actId="20577"/>
          <ac:spMkLst>
            <pc:docMk/>
            <pc:sldMk cId="705642265" sldId="427"/>
            <ac:spMk id="16" creationId="{2302D13C-A521-23A6-6C1A-2558786C8B61}"/>
          </ac:spMkLst>
        </pc:spChg>
        <pc:spChg chg="mod">
          <ac:chgData name="Ben Barlow - 14-24 Team Young Leaders" userId="a78e0d89-43f2-4a60-b282-fda33ff5e202" providerId="ADAL" clId="{2B17D6DA-C69B-487D-844C-EBDF9A5FD33F}" dt="2024-09-30T00:53:22.653" v="3099" actId="20577"/>
          <ac:spMkLst>
            <pc:docMk/>
            <pc:sldMk cId="705642265" sldId="427"/>
            <ac:spMk id="18" creationId="{C0CD37DD-F401-CDBC-CB75-63C96F6CC6C3}"/>
          </ac:spMkLst>
        </pc:spChg>
        <pc:spChg chg="mod">
          <ac:chgData name="Ben Barlow - 14-24 Team Young Leaders" userId="a78e0d89-43f2-4a60-b282-fda33ff5e202" providerId="ADAL" clId="{2B17D6DA-C69B-487D-844C-EBDF9A5FD33F}" dt="2024-09-30T01:47:32.451" v="4356" actId="20577"/>
          <ac:spMkLst>
            <pc:docMk/>
            <pc:sldMk cId="705642265" sldId="427"/>
            <ac:spMk id="19" creationId="{D7156DEC-5DA3-09A8-F9EE-B670436A627F}"/>
          </ac:spMkLst>
        </pc:spChg>
        <pc:grpChg chg="add del mod">
          <ac:chgData name="Ben Barlow - 14-24 Team Young Leaders" userId="a78e0d89-43f2-4a60-b282-fda33ff5e202" providerId="ADAL" clId="{2B17D6DA-C69B-487D-844C-EBDF9A5FD33F}" dt="2024-09-30T00:33:14.931" v="2949" actId="478"/>
          <ac:grpSpMkLst>
            <pc:docMk/>
            <pc:sldMk cId="705642265" sldId="427"/>
            <ac:grpSpMk id="2" creationId="{BC2821AC-864D-9184-B84A-5458CCF8CFB1}"/>
          </ac:grpSpMkLst>
        </pc:grpChg>
        <pc:graphicFrameChg chg="add mod">
          <ac:chgData name="Ben Barlow - 14-24 Team Young Leaders" userId="a78e0d89-43f2-4a60-b282-fda33ff5e202" providerId="ADAL" clId="{2B17D6DA-C69B-487D-844C-EBDF9A5FD33F}" dt="2024-09-30T00:34:48.073" v="2963" actId="1076"/>
          <ac:graphicFrameMkLst>
            <pc:docMk/>
            <pc:sldMk cId="705642265" sldId="427"/>
            <ac:graphicFrameMk id="6" creationId="{231D2ABC-EDF9-E5F9-85FE-63F6E3B8D610}"/>
          </ac:graphicFrameMkLst>
        </pc:graphicFrameChg>
        <pc:graphicFrameChg chg="del mod">
          <ac:chgData name="Ben Barlow - 14-24 Team Young Leaders" userId="a78e0d89-43f2-4a60-b282-fda33ff5e202" providerId="ADAL" clId="{2B17D6DA-C69B-487D-844C-EBDF9A5FD33F}" dt="2024-09-30T00:32:31.269" v="2946" actId="478"/>
          <ac:graphicFrameMkLst>
            <pc:docMk/>
            <pc:sldMk cId="705642265" sldId="427"/>
            <ac:graphicFrameMk id="15" creationId="{2F1228BE-385C-6641-CA3B-0AFD380EFE72}"/>
          </ac:graphicFrameMkLst>
        </pc:graphicFrameChg>
        <pc:picChg chg="add mod">
          <ac:chgData name="Ben Barlow - 14-24 Team Young Leaders" userId="a78e0d89-43f2-4a60-b282-fda33ff5e202" providerId="ADAL" clId="{2B17D6DA-C69B-487D-844C-EBDF9A5FD33F}" dt="2024-09-30T00:56:04.387" v="3274" actId="1076"/>
          <ac:picMkLst>
            <pc:docMk/>
            <pc:sldMk cId="705642265" sldId="427"/>
            <ac:picMk id="1026" creationId="{D444887F-34FC-1596-93FD-6D3F0DC163D4}"/>
          </ac:picMkLst>
        </pc:picChg>
      </pc:sldChg>
      <pc:sldChg chg="add del">
        <pc:chgData name="Ben Barlow - 14-24 Team Young Leaders" userId="a78e0d89-43f2-4a60-b282-fda33ff5e202" providerId="ADAL" clId="{2B17D6DA-C69B-487D-844C-EBDF9A5FD33F}" dt="2024-09-30T00:56:37.390" v="3276" actId="47"/>
        <pc:sldMkLst>
          <pc:docMk/>
          <pc:sldMk cId="242020339" sldId="428"/>
        </pc:sldMkLst>
      </pc:sldChg>
      <pc:sldChg chg="addSp delSp modSp add mod addAnim delAnim modAnim">
        <pc:chgData name="Ben Barlow - 14-24 Team Young Leaders" userId="a78e0d89-43f2-4a60-b282-fda33ff5e202" providerId="ADAL" clId="{2B17D6DA-C69B-487D-844C-EBDF9A5FD33F}" dt="2024-09-30T01:51:14.039" v="4549" actId="20577"/>
        <pc:sldMkLst>
          <pc:docMk/>
          <pc:sldMk cId="1798020616" sldId="428"/>
        </pc:sldMkLst>
        <pc:spChg chg="add mod">
          <ac:chgData name="Ben Barlow - 14-24 Team Young Leaders" userId="a78e0d89-43f2-4a60-b282-fda33ff5e202" providerId="ADAL" clId="{2B17D6DA-C69B-487D-844C-EBDF9A5FD33F}" dt="2024-09-30T01:18:57.003" v="3886" actId="403"/>
          <ac:spMkLst>
            <pc:docMk/>
            <pc:sldMk cId="1798020616" sldId="428"/>
            <ac:spMk id="2" creationId="{2AFFF004-45E9-04C4-0961-22F63703EC29}"/>
          </ac:spMkLst>
        </pc:spChg>
        <pc:spChg chg="mod">
          <ac:chgData name="Ben Barlow - 14-24 Team Young Leaders" userId="a78e0d89-43f2-4a60-b282-fda33ff5e202" providerId="ADAL" clId="{2B17D6DA-C69B-487D-844C-EBDF9A5FD33F}" dt="2024-09-30T00:59:30.343" v="3315" actId="20577"/>
          <ac:spMkLst>
            <pc:docMk/>
            <pc:sldMk cId="1798020616" sldId="428"/>
            <ac:spMk id="16" creationId="{2302D13C-A521-23A6-6C1A-2558786C8B61}"/>
          </ac:spMkLst>
        </pc:spChg>
        <pc:spChg chg="add del mod">
          <ac:chgData name="Ben Barlow - 14-24 Team Young Leaders" userId="a78e0d89-43f2-4a60-b282-fda33ff5e202" providerId="ADAL" clId="{2B17D6DA-C69B-487D-844C-EBDF9A5FD33F}" dt="2024-09-30T01:00:40.485" v="3456" actId="20577"/>
          <ac:spMkLst>
            <pc:docMk/>
            <pc:sldMk cId="1798020616" sldId="428"/>
            <ac:spMk id="18" creationId="{C0CD37DD-F401-CDBC-CB75-63C96F6CC6C3}"/>
          </ac:spMkLst>
        </pc:spChg>
        <pc:spChg chg="mod">
          <ac:chgData name="Ben Barlow - 14-24 Team Young Leaders" userId="a78e0d89-43f2-4a60-b282-fda33ff5e202" providerId="ADAL" clId="{2B17D6DA-C69B-487D-844C-EBDF9A5FD33F}" dt="2024-09-30T01:51:14.039" v="4549" actId="20577"/>
          <ac:spMkLst>
            <pc:docMk/>
            <pc:sldMk cId="1798020616" sldId="428"/>
            <ac:spMk id="19" creationId="{D7156DEC-5DA3-09A8-F9EE-B670436A627F}"/>
          </ac:spMkLst>
        </pc:spChg>
        <pc:picChg chg="del">
          <ac:chgData name="Ben Barlow - 14-24 Team Young Leaders" userId="a78e0d89-43f2-4a60-b282-fda33ff5e202" providerId="ADAL" clId="{2B17D6DA-C69B-487D-844C-EBDF9A5FD33F}" dt="2024-09-30T00:59:05.815" v="3310" actId="478"/>
          <ac:picMkLst>
            <pc:docMk/>
            <pc:sldMk cId="1798020616" sldId="428"/>
            <ac:picMk id="1026" creationId="{D444887F-34FC-1596-93FD-6D3F0DC163D4}"/>
          </ac:picMkLst>
        </pc:picChg>
      </pc:sldChg>
      <pc:sldChg chg="delSp modSp add mod ord delAnim modAnim">
        <pc:chgData name="Ben Barlow - 14-24 Team Young Leaders" userId="a78e0d89-43f2-4a60-b282-fda33ff5e202" providerId="ADAL" clId="{2B17D6DA-C69B-487D-844C-EBDF9A5FD33F}" dt="2024-09-30T02:22:59.524" v="4553"/>
        <pc:sldMkLst>
          <pc:docMk/>
          <pc:sldMk cId="2070026577" sldId="429"/>
        </pc:sldMkLst>
        <pc:spChg chg="del">
          <ac:chgData name="Ben Barlow - 14-24 Team Young Leaders" userId="a78e0d89-43f2-4a60-b282-fda33ff5e202" providerId="ADAL" clId="{2B17D6DA-C69B-487D-844C-EBDF9A5FD33F}" dt="2024-09-30T01:33:12.496" v="3914" actId="478"/>
          <ac:spMkLst>
            <pc:docMk/>
            <pc:sldMk cId="2070026577" sldId="429"/>
            <ac:spMk id="2" creationId="{2AFFF004-45E9-04C4-0961-22F63703EC29}"/>
          </ac:spMkLst>
        </pc:spChg>
        <pc:spChg chg="mod">
          <ac:chgData name="Ben Barlow - 14-24 Team Young Leaders" userId="a78e0d89-43f2-4a60-b282-fda33ff5e202" providerId="ADAL" clId="{2B17D6DA-C69B-487D-844C-EBDF9A5FD33F}" dt="2024-09-30T01:32:21.418" v="3913" actId="20577"/>
          <ac:spMkLst>
            <pc:docMk/>
            <pc:sldMk cId="2070026577" sldId="429"/>
            <ac:spMk id="16" creationId="{2302D13C-A521-23A6-6C1A-2558786C8B61}"/>
          </ac:spMkLst>
        </pc:spChg>
        <pc:spChg chg="mod">
          <ac:chgData name="Ben Barlow - 14-24 Team Young Leaders" userId="a78e0d89-43f2-4a60-b282-fda33ff5e202" providerId="ADAL" clId="{2B17D6DA-C69B-487D-844C-EBDF9A5FD33F}" dt="2024-09-30T01:38:31.845" v="4033" actId="20577"/>
          <ac:spMkLst>
            <pc:docMk/>
            <pc:sldMk cId="2070026577" sldId="429"/>
            <ac:spMk id="18" creationId="{C0CD37DD-F401-CDBC-CB75-63C96F6CC6C3}"/>
          </ac:spMkLst>
        </pc:spChg>
        <pc:spChg chg="mod">
          <ac:chgData name="Ben Barlow - 14-24 Team Young Leaders" userId="a78e0d89-43f2-4a60-b282-fda33ff5e202" providerId="ADAL" clId="{2B17D6DA-C69B-487D-844C-EBDF9A5FD33F}" dt="2024-09-30T01:49:57.081" v="4476" actId="20577"/>
          <ac:spMkLst>
            <pc:docMk/>
            <pc:sldMk cId="2070026577" sldId="429"/>
            <ac:spMk id="19" creationId="{D7156DEC-5DA3-09A8-F9EE-B670436A627F}"/>
          </ac:spMkLst>
        </pc:spChg>
      </pc:sldChg>
      <pc:sldChg chg="addSp delSp modSp add mod ord">
        <pc:chgData name="Ben Barlow - 14-24 Team Young Leaders" userId="a78e0d89-43f2-4a60-b282-fda33ff5e202" providerId="ADAL" clId="{2B17D6DA-C69B-487D-844C-EBDF9A5FD33F}" dt="2024-09-30T02:29:21.987" v="4878" actId="1076"/>
        <pc:sldMkLst>
          <pc:docMk/>
          <pc:sldMk cId="944776098" sldId="430"/>
        </pc:sldMkLst>
        <pc:spChg chg="add mod">
          <ac:chgData name="Ben Barlow - 14-24 Team Young Leaders" userId="a78e0d89-43f2-4a60-b282-fda33ff5e202" providerId="ADAL" clId="{2B17D6DA-C69B-487D-844C-EBDF9A5FD33F}" dt="2024-09-30T02:28:10.267" v="4871" actId="1076"/>
          <ac:spMkLst>
            <pc:docMk/>
            <pc:sldMk cId="944776098" sldId="430"/>
            <ac:spMk id="2" creationId="{F689722F-9F9E-5F44-6B12-0D5983F49D63}"/>
          </ac:spMkLst>
        </pc:spChg>
        <pc:spChg chg="add mod">
          <ac:chgData name="Ben Barlow - 14-24 Team Young Leaders" userId="a78e0d89-43f2-4a60-b282-fda33ff5e202" providerId="ADAL" clId="{2B17D6DA-C69B-487D-844C-EBDF9A5FD33F}" dt="2024-09-30T02:28:04.402" v="4869" actId="1076"/>
          <ac:spMkLst>
            <pc:docMk/>
            <pc:sldMk cId="944776098" sldId="430"/>
            <ac:spMk id="3" creationId="{7909C38D-52B7-80EB-7D8C-88296A39AFF7}"/>
          </ac:spMkLst>
        </pc:spChg>
        <pc:spChg chg="del">
          <ac:chgData name="Ben Barlow - 14-24 Team Young Leaders" userId="a78e0d89-43f2-4a60-b282-fda33ff5e202" providerId="ADAL" clId="{2B17D6DA-C69B-487D-844C-EBDF9A5FD33F}" dt="2024-09-30T02:26:35.022" v="4632" actId="478"/>
          <ac:spMkLst>
            <pc:docMk/>
            <pc:sldMk cId="944776098" sldId="430"/>
            <ac:spMk id="5" creationId="{8BCF033D-0AE1-4944-B6D7-5D80531760B3}"/>
          </ac:spMkLst>
        </pc:spChg>
        <pc:spChg chg="add del mod">
          <ac:chgData name="Ben Barlow - 14-24 Team Young Leaders" userId="a78e0d89-43f2-4a60-b282-fda33ff5e202" providerId="ADAL" clId="{2B17D6DA-C69B-487D-844C-EBDF9A5FD33F}" dt="2024-09-30T02:27:02.124" v="4639" actId="1076"/>
          <ac:spMkLst>
            <pc:docMk/>
            <pc:sldMk cId="944776098" sldId="430"/>
            <ac:spMk id="13" creationId="{70C7BBBE-EA02-8341-A8EF-960B935FEFEC}"/>
          </ac:spMkLst>
        </pc:spChg>
        <pc:spChg chg="mod">
          <ac:chgData name="Ben Barlow - 14-24 Team Young Leaders" userId="a78e0d89-43f2-4a60-b282-fda33ff5e202" providerId="ADAL" clId="{2B17D6DA-C69B-487D-844C-EBDF9A5FD33F}" dt="2024-09-30T02:29:21.987" v="4878" actId="1076"/>
          <ac:spMkLst>
            <pc:docMk/>
            <pc:sldMk cId="944776098" sldId="430"/>
            <ac:spMk id="14" creationId="{B24D101F-1693-E345-9B9D-239C12A686FC}"/>
          </ac:spMkLst>
        </pc:spChg>
        <pc:picChg chg="del">
          <ac:chgData name="Ben Barlow - 14-24 Team Young Leaders" userId="a78e0d89-43f2-4a60-b282-fda33ff5e202" providerId="ADAL" clId="{2B17D6DA-C69B-487D-844C-EBDF9A5FD33F}" dt="2024-09-30T02:26:36.679" v="4633" actId="478"/>
          <ac:picMkLst>
            <pc:docMk/>
            <pc:sldMk cId="944776098" sldId="430"/>
            <ac:picMk id="6" creationId="{66AB446D-F2BB-DC4B-A4FF-594AD31F5017}"/>
          </ac:picMkLst>
        </pc:picChg>
      </pc:sldChg>
      <pc:sldChg chg="modSp add mod">
        <pc:chgData name="Ben Barlow - 14-24 Team Young Leaders" userId="a78e0d89-43f2-4a60-b282-fda33ff5e202" providerId="ADAL" clId="{2B17D6DA-C69B-487D-844C-EBDF9A5FD33F}" dt="2024-09-30T02:31:47.528" v="4922" actId="1076"/>
        <pc:sldMkLst>
          <pc:docMk/>
          <pc:sldMk cId="147573502" sldId="431"/>
        </pc:sldMkLst>
        <pc:spChg chg="mod">
          <ac:chgData name="Ben Barlow - 14-24 Team Young Leaders" userId="a78e0d89-43f2-4a60-b282-fda33ff5e202" providerId="ADAL" clId="{2B17D6DA-C69B-487D-844C-EBDF9A5FD33F}" dt="2024-09-30T02:31:47.528" v="4922" actId="1076"/>
          <ac:spMkLst>
            <pc:docMk/>
            <pc:sldMk cId="147573502" sldId="431"/>
            <ac:spMk id="14" creationId="{B24D101F-1693-E345-9B9D-239C12A686FC}"/>
          </ac:spMkLst>
        </pc:spChg>
      </pc:sldChg>
      <pc:sldChg chg="modSp add mod">
        <pc:chgData name="Ben Barlow - 14-24 Team Young Leaders" userId="a78e0d89-43f2-4a60-b282-fda33ff5e202" providerId="ADAL" clId="{2B17D6DA-C69B-487D-844C-EBDF9A5FD33F}" dt="2024-09-30T02:41:31.459" v="4967" actId="1076"/>
        <pc:sldMkLst>
          <pc:docMk/>
          <pc:sldMk cId="3776430172" sldId="432"/>
        </pc:sldMkLst>
        <pc:spChg chg="mod">
          <ac:chgData name="Ben Barlow - 14-24 Team Young Leaders" userId="a78e0d89-43f2-4a60-b282-fda33ff5e202" providerId="ADAL" clId="{2B17D6DA-C69B-487D-844C-EBDF9A5FD33F}" dt="2024-09-30T02:41:31.459" v="4967" actId="1076"/>
          <ac:spMkLst>
            <pc:docMk/>
            <pc:sldMk cId="3776430172" sldId="432"/>
            <ac:spMk id="14" creationId="{B24D101F-1693-E345-9B9D-239C12A686FC}"/>
          </ac:spMkLst>
        </pc:spChg>
      </pc:sldChg>
      <pc:sldChg chg="addSp modSp new mod">
        <pc:chgData name="Ben Barlow - 14-24 Team Young Leaders" userId="a78e0d89-43f2-4a60-b282-fda33ff5e202" providerId="ADAL" clId="{2B17D6DA-C69B-487D-844C-EBDF9A5FD33F}" dt="2024-10-01T22:59:39.276" v="9740" actId="20577"/>
        <pc:sldMkLst>
          <pc:docMk/>
          <pc:sldMk cId="3522025854" sldId="433"/>
        </pc:sldMkLst>
        <pc:spChg chg="mod">
          <ac:chgData name="Ben Barlow - 14-24 Team Young Leaders" userId="a78e0d89-43f2-4a60-b282-fda33ff5e202" providerId="ADAL" clId="{2B17D6DA-C69B-487D-844C-EBDF9A5FD33F}" dt="2024-10-01T22:47:27.289" v="9734" actId="5793"/>
          <ac:spMkLst>
            <pc:docMk/>
            <pc:sldMk cId="3522025854" sldId="433"/>
            <ac:spMk id="2" creationId="{6332089D-DAFA-4EDE-AAE3-7FCCF6DA77CF}"/>
          </ac:spMkLst>
        </pc:spChg>
        <pc:spChg chg="mod">
          <ac:chgData name="Ben Barlow - 14-24 Team Young Leaders" userId="a78e0d89-43f2-4a60-b282-fda33ff5e202" providerId="ADAL" clId="{2B17D6DA-C69B-487D-844C-EBDF9A5FD33F}" dt="2024-09-30T03:48:01.983" v="6681" actId="20577"/>
          <ac:spMkLst>
            <pc:docMk/>
            <pc:sldMk cId="3522025854" sldId="433"/>
            <ac:spMk id="3" creationId="{6FED4710-48E0-2129-73E4-A4E884F4723B}"/>
          </ac:spMkLst>
        </pc:spChg>
        <pc:graphicFrameChg chg="add mod modGraphic">
          <ac:chgData name="Ben Barlow - 14-24 Team Young Leaders" userId="a78e0d89-43f2-4a60-b282-fda33ff5e202" providerId="ADAL" clId="{2B17D6DA-C69B-487D-844C-EBDF9A5FD33F}" dt="2024-10-01T22:59:39.276" v="9740" actId="20577"/>
          <ac:graphicFrameMkLst>
            <pc:docMk/>
            <pc:sldMk cId="3522025854" sldId="433"/>
            <ac:graphicFrameMk id="4" creationId="{4B66D3DE-62B3-74E1-E245-E851F622966E}"/>
          </ac:graphicFrameMkLst>
        </pc:graphicFrameChg>
      </pc:sldChg>
      <pc:sldChg chg="addSp delSp modSp add mod">
        <pc:chgData name="Ben Barlow - 14-24 Team Young Leaders" userId="a78e0d89-43f2-4a60-b282-fda33ff5e202" providerId="ADAL" clId="{2B17D6DA-C69B-487D-844C-EBDF9A5FD33F}" dt="2024-09-30T04:24:55.714" v="7415" actId="20577"/>
        <pc:sldMkLst>
          <pc:docMk/>
          <pc:sldMk cId="4238584445" sldId="434"/>
        </pc:sldMkLst>
        <pc:spChg chg="del">
          <ac:chgData name="Ben Barlow - 14-24 Team Young Leaders" userId="a78e0d89-43f2-4a60-b282-fda33ff5e202" providerId="ADAL" clId="{2B17D6DA-C69B-487D-844C-EBDF9A5FD33F}" dt="2024-09-30T03:17:17.589" v="5759" actId="478"/>
          <ac:spMkLst>
            <pc:docMk/>
            <pc:sldMk cId="4238584445" sldId="434"/>
            <ac:spMk id="3" creationId="{6FED4710-48E0-2129-73E4-A4E884F4723B}"/>
          </ac:spMkLst>
        </pc:spChg>
        <pc:spChg chg="add del mod">
          <ac:chgData name="Ben Barlow - 14-24 Team Young Leaders" userId="a78e0d89-43f2-4a60-b282-fda33ff5e202" providerId="ADAL" clId="{2B17D6DA-C69B-487D-844C-EBDF9A5FD33F}" dt="2024-09-30T03:17:19.826" v="5760" actId="478"/>
          <ac:spMkLst>
            <pc:docMk/>
            <pc:sldMk cId="4238584445" sldId="434"/>
            <ac:spMk id="5" creationId="{22B81B04-5427-662E-850D-70326465F389}"/>
          </ac:spMkLst>
        </pc:spChg>
        <pc:spChg chg="add mod">
          <ac:chgData name="Ben Barlow - 14-24 Team Young Leaders" userId="a78e0d89-43f2-4a60-b282-fda33ff5e202" providerId="ADAL" clId="{2B17D6DA-C69B-487D-844C-EBDF9A5FD33F}" dt="2024-09-30T04:24:55.714" v="7415" actId="20577"/>
          <ac:spMkLst>
            <pc:docMk/>
            <pc:sldMk cId="4238584445" sldId="434"/>
            <ac:spMk id="7" creationId="{5DB2B25B-FF14-695D-265A-9CA564CF1660}"/>
          </ac:spMkLst>
        </pc:spChg>
        <pc:spChg chg="add mod">
          <ac:chgData name="Ben Barlow - 14-24 Team Young Leaders" userId="a78e0d89-43f2-4a60-b282-fda33ff5e202" providerId="ADAL" clId="{2B17D6DA-C69B-487D-844C-EBDF9A5FD33F}" dt="2024-09-30T03:32:49.761" v="5914"/>
          <ac:spMkLst>
            <pc:docMk/>
            <pc:sldMk cId="4238584445" sldId="434"/>
            <ac:spMk id="10" creationId="{126FBD1C-CB34-2F4D-A79D-65E77A1E0A2D}"/>
          </ac:spMkLst>
        </pc:spChg>
        <pc:spChg chg="add mod">
          <ac:chgData name="Ben Barlow - 14-24 Team Young Leaders" userId="a78e0d89-43f2-4a60-b282-fda33ff5e202" providerId="ADAL" clId="{2B17D6DA-C69B-487D-844C-EBDF9A5FD33F}" dt="2024-09-30T03:32:49.761" v="5914"/>
          <ac:spMkLst>
            <pc:docMk/>
            <pc:sldMk cId="4238584445" sldId="434"/>
            <ac:spMk id="11" creationId="{0B07A5FE-69D6-AA4A-9A9E-DCA66B3F0DB3}"/>
          </ac:spMkLst>
        </pc:spChg>
        <pc:grpChg chg="add mod">
          <ac:chgData name="Ben Barlow - 14-24 Team Young Leaders" userId="a78e0d89-43f2-4a60-b282-fda33ff5e202" providerId="ADAL" clId="{2B17D6DA-C69B-487D-844C-EBDF9A5FD33F}" dt="2024-09-30T03:32:53.219" v="5915" actId="1076"/>
          <ac:grpSpMkLst>
            <pc:docMk/>
            <pc:sldMk cId="4238584445" sldId="434"/>
            <ac:grpSpMk id="8" creationId="{AB129FBE-9C9D-6C18-1D27-64B4E4954A5E}"/>
          </ac:grpSpMkLst>
        </pc:grpChg>
        <pc:grpChg chg="add mod">
          <ac:chgData name="Ben Barlow - 14-24 Team Young Leaders" userId="a78e0d89-43f2-4a60-b282-fda33ff5e202" providerId="ADAL" clId="{2B17D6DA-C69B-487D-844C-EBDF9A5FD33F}" dt="2024-09-30T03:32:49.761" v="5914"/>
          <ac:grpSpMkLst>
            <pc:docMk/>
            <pc:sldMk cId="4238584445" sldId="434"/>
            <ac:grpSpMk id="9" creationId="{B57B0471-4039-DD08-3FEA-1DB36CE514C6}"/>
          </ac:grpSpMkLst>
        </pc:grpChg>
        <pc:graphicFrameChg chg="add del mod">
          <ac:chgData name="Ben Barlow - 14-24 Team Young Leaders" userId="a78e0d89-43f2-4a60-b282-fda33ff5e202" providerId="ADAL" clId="{2B17D6DA-C69B-487D-844C-EBDF9A5FD33F}" dt="2024-09-30T03:30:26.878" v="5879" actId="478"/>
          <ac:graphicFrameMkLst>
            <pc:docMk/>
            <pc:sldMk cId="4238584445" sldId="434"/>
            <ac:graphicFrameMk id="6" creationId="{DB9417E5-6806-4A56-0024-1D99E04C834A}"/>
          </ac:graphicFrameMkLst>
        </pc:graphicFrameChg>
      </pc:sldChg>
      <pc:sldChg chg="addSp delSp modSp add del mod">
        <pc:chgData name="Ben Barlow - 14-24 Team Young Leaders" userId="a78e0d89-43f2-4a60-b282-fda33ff5e202" providerId="ADAL" clId="{2B17D6DA-C69B-487D-844C-EBDF9A5FD33F}" dt="2024-10-01T23:12:22.037" v="10651" actId="47"/>
        <pc:sldMkLst>
          <pc:docMk/>
          <pc:sldMk cId="4104165519" sldId="435"/>
        </pc:sldMkLst>
        <pc:spChg chg="add mod">
          <ac:chgData name="Ben Barlow - 14-24 Team Young Leaders" userId="a78e0d89-43f2-4a60-b282-fda33ff5e202" providerId="ADAL" clId="{2B17D6DA-C69B-487D-844C-EBDF9A5FD33F}" dt="2024-09-30T03:21:22.777" v="5800"/>
          <ac:spMkLst>
            <pc:docMk/>
            <pc:sldMk cId="4104165519" sldId="435"/>
            <ac:spMk id="4" creationId="{47B83933-FFBE-4408-0EAE-3A5DCE05B478}"/>
          </ac:spMkLst>
        </pc:spChg>
        <pc:spChg chg="add mod">
          <ac:chgData name="Ben Barlow - 14-24 Team Young Leaders" userId="a78e0d89-43f2-4a60-b282-fda33ff5e202" providerId="ADAL" clId="{2B17D6DA-C69B-487D-844C-EBDF9A5FD33F}" dt="2024-09-30T03:21:22.777" v="5800"/>
          <ac:spMkLst>
            <pc:docMk/>
            <pc:sldMk cId="4104165519" sldId="435"/>
            <ac:spMk id="5" creationId="{221D9B92-EA2A-A495-7F08-5C14B2B8A492}"/>
          </ac:spMkLst>
        </pc:spChg>
        <pc:spChg chg="add mod">
          <ac:chgData name="Ben Barlow - 14-24 Team Young Leaders" userId="a78e0d89-43f2-4a60-b282-fda33ff5e202" providerId="ADAL" clId="{2B17D6DA-C69B-487D-844C-EBDF9A5FD33F}" dt="2024-09-30T03:25:54.412" v="5822"/>
          <ac:spMkLst>
            <pc:docMk/>
            <pc:sldMk cId="4104165519" sldId="435"/>
            <ac:spMk id="9" creationId="{D30B0FFD-9251-361A-A538-7C54FFF8D55C}"/>
          </ac:spMkLst>
        </pc:spChg>
        <pc:spChg chg="add mod">
          <ac:chgData name="Ben Barlow - 14-24 Team Young Leaders" userId="a78e0d89-43f2-4a60-b282-fda33ff5e202" providerId="ADAL" clId="{2B17D6DA-C69B-487D-844C-EBDF9A5FD33F}" dt="2024-09-30T03:25:54.412" v="5822"/>
          <ac:spMkLst>
            <pc:docMk/>
            <pc:sldMk cId="4104165519" sldId="435"/>
            <ac:spMk id="10" creationId="{C4708CB6-CFC4-F1C3-2C88-4AA6F94C58B8}"/>
          </ac:spMkLst>
        </pc:spChg>
        <pc:grpChg chg="add mod">
          <ac:chgData name="Ben Barlow - 14-24 Team Young Leaders" userId="a78e0d89-43f2-4a60-b282-fda33ff5e202" providerId="ADAL" clId="{2B17D6DA-C69B-487D-844C-EBDF9A5FD33F}" dt="2024-09-30T03:21:22.777" v="5800"/>
          <ac:grpSpMkLst>
            <pc:docMk/>
            <pc:sldMk cId="4104165519" sldId="435"/>
            <ac:grpSpMk id="3" creationId="{34856B7A-F056-425F-17D2-EB195D606709}"/>
          </ac:grpSpMkLst>
        </pc:grpChg>
        <pc:grpChg chg="add mod">
          <ac:chgData name="Ben Barlow - 14-24 Team Young Leaders" userId="a78e0d89-43f2-4a60-b282-fda33ff5e202" providerId="ADAL" clId="{2B17D6DA-C69B-487D-844C-EBDF9A5FD33F}" dt="2024-09-30T03:25:54.412" v="5822"/>
          <ac:grpSpMkLst>
            <pc:docMk/>
            <pc:sldMk cId="4104165519" sldId="435"/>
            <ac:grpSpMk id="8" creationId="{E855DBA9-13AA-E97B-83F2-41BDBA2834B4}"/>
          </ac:grpSpMkLst>
        </pc:grpChg>
        <pc:graphicFrameChg chg="del mod">
          <ac:chgData name="Ben Barlow - 14-24 Team Young Leaders" userId="a78e0d89-43f2-4a60-b282-fda33ff5e202" providerId="ADAL" clId="{2B17D6DA-C69B-487D-844C-EBDF9A5FD33F}" dt="2024-09-30T03:26:01.921" v="5825" actId="478"/>
          <ac:graphicFrameMkLst>
            <pc:docMk/>
            <pc:sldMk cId="4104165519" sldId="435"/>
            <ac:graphicFrameMk id="6" creationId="{DB9417E5-6806-4A56-0024-1D99E04C834A}"/>
          </ac:graphicFrameMkLst>
        </pc:graphicFrameChg>
        <pc:graphicFrameChg chg="add del mod">
          <ac:chgData name="Ben Barlow - 14-24 Team Young Leaders" userId="a78e0d89-43f2-4a60-b282-fda33ff5e202" providerId="ADAL" clId="{2B17D6DA-C69B-487D-844C-EBDF9A5FD33F}" dt="2024-09-30T03:25:05.053" v="5815" actId="478"/>
          <ac:graphicFrameMkLst>
            <pc:docMk/>
            <pc:sldMk cId="4104165519" sldId="435"/>
            <ac:graphicFrameMk id="7" creationId="{4E494BA4-E65E-BE9E-22ED-22FCE7DB10AB}"/>
          </ac:graphicFrameMkLst>
        </pc:graphicFrameChg>
      </pc:sldChg>
      <pc:sldChg chg="addSp delSp modSp add mod modAnim">
        <pc:chgData name="Ben Barlow - 14-24 Team Young Leaders" userId="a78e0d89-43f2-4a60-b282-fda33ff5e202" providerId="ADAL" clId="{2B17D6DA-C69B-487D-844C-EBDF9A5FD33F}" dt="2024-09-30T04:32:53.947" v="7516"/>
        <pc:sldMkLst>
          <pc:docMk/>
          <pc:sldMk cId="146736289" sldId="436"/>
        </pc:sldMkLst>
        <pc:spChg chg="add mod">
          <ac:chgData name="Ben Barlow - 14-24 Team Young Leaders" userId="a78e0d89-43f2-4a60-b282-fda33ff5e202" providerId="ADAL" clId="{2B17D6DA-C69B-487D-844C-EBDF9A5FD33F}" dt="2024-09-30T03:44:54.627" v="6430"/>
          <ac:spMkLst>
            <pc:docMk/>
            <pc:sldMk cId="146736289" sldId="436"/>
            <ac:spMk id="5" creationId="{DC59D19B-3503-9D9B-ED31-5CC120D482C8}"/>
          </ac:spMkLst>
        </pc:spChg>
        <pc:spChg chg="add mod">
          <ac:chgData name="Ben Barlow - 14-24 Team Young Leaders" userId="a78e0d89-43f2-4a60-b282-fda33ff5e202" providerId="ADAL" clId="{2B17D6DA-C69B-487D-844C-EBDF9A5FD33F}" dt="2024-09-30T03:44:54.627" v="6430"/>
          <ac:spMkLst>
            <pc:docMk/>
            <pc:sldMk cId="146736289" sldId="436"/>
            <ac:spMk id="6" creationId="{7102B1E6-7C16-1954-3F99-DD0A82B0A554}"/>
          </ac:spMkLst>
        </pc:spChg>
        <pc:spChg chg="mod">
          <ac:chgData name="Ben Barlow - 14-24 Team Young Leaders" userId="a78e0d89-43f2-4a60-b282-fda33ff5e202" providerId="ADAL" clId="{2B17D6DA-C69B-487D-844C-EBDF9A5FD33F}" dt="2024-09-30T04:02:59.879" v="6695" actId="20577"/>
          <ac:spMkLst>
            <pc:docMk/>
            <pc:sldMk cId="146736289" sldId="436"/>
            <ac:spMk id="7" creationId="{5DB2B25B-FF14-695D-265A-9CA564CF1660}"/>
          </ac:spMkLst>
        </pc:spChg>
        <pc:grpChg chg="add mod">
          <ac:chgData name="Ben Barlow - 14-24 Team Young Leaders" userId="a78e0d89-43f2-4a60-b282-fda33ff5e202" providerId="ADAL" clId="{2B17D6DA-C69B-487D-844C-EBDF9A5FD33F}" dt="2024-09-30T04:06:11.435" v="6702" actId="1076"/>
          <ac:grpSpMkLst>
            <pc:docMk/>
            <pc:sldMk cId="146736289" sldId="436"/>
            <ac:grpSpMk id="3" creationId="{95D25E4A-1D54-3E37-8E3C-5EFCB4D5AFB8}"/>
          </ac:grpSpMkLst>
        </pc:grpChg>
        <pc:grpChg chg="add mod">
          <ac:chgData name="Ben Barlow - 14-24 Team Young Leaders" userId="a78e0d89-43f2-4a60-b282-fda33ff5e202" providerId="ADAL" clId="{2B17D6DA-C69B-487D-844C-EBDF9A5FD33F}" dt="2024-09-30T03:44:54.627" v="6430"/>
          <ac:grpSpMkLst>
            <pc:docMk/>
            <pc:sldMk cId="146736289" sldId="436"/>
            <ac:grpSpMk id="4" creationId="{9388F54B-98B1-A0C0-59B8-7CDEC3DBF7D4}"/>
          </ac:grpSpMkLst>
        </pc:grpChg>
        <pc:grpChg chg="del">
          <ac:chgData name="Ben Barlow - 14-24 Team Young Leaders" userId="a78e0d89-43f2-4a60-b282-fda33ff5e202" providerId="ADAL" clId="{2B17D6DA-C69B-487D-844C-EBDF9A5FD33F}" dt="2024-09-30T03:44:53.606" v="6429" actId="478"/>
          <ac:grpSpMkLst>
            <pc:docMk/>
            <pc:sldMk cId="146736289" sldId="436"/>
            <ac:grpSpMk id="8" creationId="{AB129FBE-9C9D-6C18-1D27-64B4E4954A5E}"/>
          </ac:grpSpMkLst>
        </pc:grpChg>
        <pc:graphicFrameChg chg="add mod modGraphic">
          <ac:chgData name="Ben Barlow - 14-24 Team Young Leaders" userId="a78e0d89-43f2-4a60-b282-fda33ff5e202" providerId="ADAL" clId="{2B17D6DA-C69B-487D-844C-EBDF9A5FD33F}" dt="2024-09-30T04:30:29.788" v="7507" actId="1076"/>
          <ac:graphicFrameMkLst>
            <pc:docMk/>
            <pc:sldMk cId="146736289" sldId="436"/>
            <ac:graphicFrameMk id="12" creationId="{60AD04F5-28CE-66DC-232A-E3CC3B9A0988}"/>
          </ac:graphicFrameMkLst>
        </pc:graphicFrameChg>
        <pc:picChg chg="add del mod">
          <ac:chgData name="Ben Barlow - 14-24 Team Young Leaders" userId="a78e0d89-43f2-4a60-b282-fda33ff5e202" providerId="ADAL" clId="{2B17D6DA-C69B-487D-844C-EBDF9A5FD33F}" dt="2024-09-30T04:31:40.339" v="7515" actId="478"/>
          <ac:picMkLst>
            <pc:docMk/>
            <pc:sldMk cId="146736289" sldId="436"/>
            <ac:picMk id="14" creationId="{949E6E95-4679-347B-346F-9F7A0A2B7DCB}"/>
          </ac:picMkLst>
        </pc:picChg>
        <pc:picChg chg="add mod">
          <ac:chgData name="Ben Barlow - 14-24 Team Young Leaders" userId="a78e0d89-43f2-4a60-b282-fda33ff5e202" providerId="ADAL" clId="{2B17D6DA-C69B-487D-844C-EBDF9A5FD33F}" dt="2024-09-30T04:30:29.788" v="7507" actId="1076"/>
          <ac:picMkLst>
            <pc:docMk/>
            <pc:sldMk cId="146736289" sldId="436"/>
            <ac:picMk id="15" creationId="{80087199-E26F-6841-9030-B802E2E1C1EE}"/>
          </ac:picMkLst>
        </pc:picChg>
        <pc:picChg chg="add del mod">
          <ac:chgData name="Ben Barlow - 14-24 Team Young Leaders" userId="a78e0d89-43f2-4a60-b282-fda33ff5e202" providerId="ADAL" clId="{2B17D6DA-C69B-487D-844C-EBDF9A5FD33F}" dt="2024-09-30T04:29:57.234" v="7455" actId="478"/>
          <ac:picMkLst>
            <pc:docMk/>
            <pc:sldMk cId="146736289" sldId="436"/>
            <ac:picMk id="16" creationId="{682F1B4A-19BA-562B-10C3-0D3F2F7D2648}"/>
          </ac:picMkLst>
        </pc:picChg>
        <pc:picChg chg="add del mod">
          <ac:chgData name="Ben Barlow - 14-24 Team Young Leaders" userId="a78e0d89-43f2-4a60-b282-fda33ff5e202" providerId="ADAL" clId="{2B17D6DA-C69B-487D-844C-EBDF9A5FD33F}" dt="2024-09-30T04:30:29.788" v="7507" actId="1076"/>
          <ac:picMkLst>
            <pc:docMk/>
            <pc:sldMk cId="146736289" sldId="436"/>
            <ac:picMk id="17" creationId="{A8C7E0B8-5D33-F6E1-3A38-F23553F78A63}"/>
          </ac:picMkLst>
        </pc:picChg>
        <pc:picChg chg="add del mod">
          <ac:chgData name="Ben Barlow - 14-24 Team Young Leaders" userId="a78e0d89-43f2-4a60-b282-fda33ff5e202" providerId="ADAL" clId="{2B17D6DA-C69B-487D-844C-EBDF9A5FD33F}" dt="2024-09-30T04:26:34.464" v="7426" actId="478"/>
          <ac:picMkLst>
            <pc:docMk/>
            <pc:sldMk cId="146736289" sldId="436"/>
            <ac:picMk id="18" creationId="{3715D26E-44CF-5943-2FF7-2986536A4190}"/>
          </ac:picMkLst>
        </pc:picChg>
        <pc:picChg chg="add del mod">
          <ac:chgData name="Ben Barlow - 14-24 Team Young Leaders" userId="a78e0d89-43f2-4a60-b282-fda33ff5e202" providerId="ADAL" clId="{2B17D6DA-C69B-487D-844C-EBDF9A5FD33F}" dt="2024-09-30T04:30:04.418" v="7456" actId="478"/>
          <ac:picMkLst>
            <pc:docMk/>
            <pc:sldMk cId="146736289" sldId="436"/>
            <ac:picMk id="19" creationId="{AD817DFC-DC88-C330-F4BE-DCA68D34E076}"/>
          </ac:picMkLst>
        </pc:picChg>
        <pc:picChg chg="add del mod">
          <ac:chgData name="Ben Barlow - 14-24 Team Young Leaders" userId="a78e0d89-43f2-4a60-b282-fda33ff5e202" providerId="ADAL" clId="{2B17D6DA-C69B-487D-844C-EBDF9A5FD33F}" dt="2024-09-30T04:26:38.623" v="7427" actId="478"/>
          <ac:picMkLst>
            <pc:docMk/>
            <pc:sldMk cId="146736289" sldId="436"/>
            <ac:picMk id="20" creationId="{9291EE57-2912-ACE5-007A-FC1BF105ACC5}"/>
          </ac:picMkLst>
        </pc:picChg>
        <pc:picChg chg="add del mod">
          <ac:chgData name="Ben Barlow - 14-24 Team Young Leaders" userId="a78e0d89-43f2-4a60-b282-fda33ff5e202" providerId="ADAL" clId="{2B17D6DA-C69B-487D-844C-EBDF9A5FD33F}" dt="2024-09-30T04:30:04.418" v="7456" actId="478"/>
          <ac:picMkLst>
            <pc:docMk/>
            <pc:sldMk cId="146736289" sldId="436"/>
            <ac:picMk id="21" creationId="{074C5012-0FD4-0C26-D526-CC082A03AAA9}"/>
          </ac:picMkLst>
        </pc:picChg>
        <pc:picChg chg="add del mod">
          <ac:chgData name="Ben Barlow - 14-24 Team Young Leaders" userId="a78e0d89-43f2-4a60-b282-fda33ff5e202" providerId="ADAL" clId="{2B17D6DA-C69B-487D-844C-EBDF9A5FD33F}" dt="2024-09-30T04:30:29.788" v="7507" actId="1076"/>
          <ac:picMkLst>
            <pc:docMk/>
            <pc:sldMk cId="146736289" sldId="436"/>
            <ac:picMk id="22" creationId="{F86993D6-F445-AE2E-8440-E6C14F7B6044}"/>
          </ac:picMkLst>
        </pc:picChg>
        <pc:picChg chg="add del mod">
          <ac:chgData name="Ben Barlow - 14-24 Team Young Leaders" userId="a78e0d89-43f2-4a60-b282-fda33ff5e202" providerId="ADAL" clId="{2B17D6DA-C69B-487D-844C-EBDF9A5FD33F}" dt="2024-09-30T04:26:40.931" v="7428" actId="478"/>
          <ac:picMkLst>
            <pc:docMk/>
            <pc:sldMk cId="146736289" sldId="436"/>
            <ac:picMk id="23" creationId="{6756E0A2-4400-FC88-1BA8-1BDF829392DA}"/>
          </ac:picMkLst>
        </pc:picChg>
        <pc:picChg chg="add mod">
          <ac:chgData name="Ben Barlow - 14-24 Team Young Leaders" userId="a78e0d89-43f2-4a60-b282-fda33ff5e202" providerId="ADAL" clId="{2B17D6DA-C69B-487D-844C-EBDF9A5FD33F}" dt="2024-09-30T04:30:29.788" v="7507" actId="1076"/>
          <ac:picMkLst>
            <pc:docMk/>
            <pc:sldMk cId="146736289" sldId="436"/>
            <ac:picMk id="24" creationId="{77513BD6-7C9C-A3D4-F8FC-F779BE26F214}"/>
          </ac:picMkLst>
        </pc:picChg>
        <pc:picChg chg="add del mod">
          <ac:chgData name="Ben Barlow - 14-24 Team Young Leaders" userId="a78e0d89-43f2-4a60-b282-fda33ff5e202" providerId="ADAL" clId="{2B17D6DA-C69B-487D-844C-EBDF9A5FD33F}" dt="2024-09-30T04:30:04.418" v="7456" actId="478"/>
          <ac:picMkLst>
            <pc:docMk/>
            <pc:sldMk cId="146736289" sldId="436"/>
            <ac:picMk id="25" creationId="{390DB171-E13F-392B-396D-CE7463F6EA60}"/>
          </ac:picMkLst>
        </pc:picChg>
        <pc:picChg chg="add mod">
          <ac:chgData name="Ben Barlow - 14-24 Team Young Leaders" userId="a78e0d89-43f2-4a60-b282-fda33ff5e202" providerId="ADAL" clId="{2B17D6DA-C69B-487D-844C-EBDF9A5FD33F}" dt="2024-09-30T04:30:29.788" v="7507" actId="1076"/>
          <ac:picMkLst>
            <pc:docMk/>
            <pc:sldMk cId="146736289" sldId="436"/>
            <ac:picMk id="26" creationId="{F48E716C-78EB-56B9-1A29-8D586AF3224C}"/>
          </ac:picMkLst>
        </pc:picChg>
        <pc:picChg chg="add del mod">
          <ac:chgData name="Ben Barlow - 14-24 Team Young Leaders" userId="a78e0d89-43f2-4a60-b282-fda33ff5e202" providerId="ADAL" clId="{2B17D6DA-C69B-487D-844C-EBDF9A5FD33F}" dt="2024-09-30T04:30:04.418" v="7456" actId="478"/>
          <ac:picMkLst>
            <pc:docMk/>
            <pc:sldMk cId="146736289" sldId="436"/>
            <ac:picMk id="27" creationId="{B0A51EB8-FD64-5FA0-6946-196316BA2D92}"/>
          </ac:picMkLst>
        </pc:picChg>
        <pc:picChg chg="add del mod">
          <ac:chgData name="Ben Barlow - 14-24 Team Young Leaders" userId="a78e0d89-43f2-4a60-b282-fda33ff5e202" providerId="ADAL" clId="{2B17D6DA-C69B-487D-844C-EBDF9A5FD33F}" dt="2024-09-30T04:30:29.788" v="7507" actId="1076"/>
          <ac:picMkLst>
            <pc:docMk/>
            <pc:sldMk cId="146736289" sldId="436"/>
            <ac:picMk id="28" creationId="{90FB12AC-3F8B-32F3-FE07-ABEB2476F529}"/>
          </ac:picMkLst>
        </pc:picChg>
        <pc:picChg chg="add mod">
          <ac:chgData name="Ben Barlow - 14-24 Team Young Leaders" userId="a78e0d89-43f2-4a60-b282-fda33ff5e202" providerId="ADAL" clId="{2B17D6DA-C69B-487D-844C-EBDF9A5FD33F}" dt="2024-09-30T04:30:29.788" v="7507" actId="1076"/>
          <ac:picMkLst>
            <pc:docMk/>
            <pc:sldMk cId="146736289" sldId="436"/>
            <ac:picMk id="29" creationId="{A4B98FDE-D2D5-EB18-7610-DA3D67E7083D}"/>
          </ac:picMkLst>
        </pc:picChg>
        <pc:picChg chg="add del mod">
          <ac:chgData name="Ben Barlow - 14-24 Team Young Leaders" userId="a78e0d89-43f2-4a60-b282-fda33ff5e202" providerId="ADAL" clId="{2B17D6DA-C69B-487D-844C-EBDF9A5FD33F}" dt="2024-09-30T04:30:04.418" v="7456" actId="478"/>
          <ac:picMkLst>
            <pc:docMk/>
            <pc:sldMk cId="146736289" sldId="436"/>
            <ac:picMk id="30" creationId="{47E095F2-A549-E600-6F04-E4A95B232627}"/>
          </ac:picMkLst>
        </pc:picChg>
        <pc:picChg chg="add del mod">
          <ac:chgData name="Ben Barlow - 14-24 Team Young Leaders" userId="a78e0d89-43f2-4a60-b282-fda33ff5e202" providerId="ADAL" clId="{2B17D6DA-C69B-487D-844C-EBDF9A5FD33F}" dt="2024-09-30T04:30:29.788" v="7507" actId="1076"/>
          <ac:picMkLst>
            <pc:docMk/>
            <pc:sldMk cId="146736289" sldId="436"/>
            <ac:picMk id="31" creationId="{C32E9CBF-5F24-646B-9D67-444756935618}"/>
          </ac:picMkLst>
        </pc:picChg>
        <pc:picChg chg="add mod">
          <ac:chgData name="Ben Barlow - 14-24 Team Young Leaders" userId="a78e0d89-43f2-4a60-b282-fda33ff5e202" providerId="ADAL" clId="{2B17D6DA-C69B-487D-844C-EBDF9A5FD33F}" dt="2024-09-30T04:30:29.788" v="7507" actId="1076"/>
          <ac:picMkLst>
            <pc:docMk/>
            <pc:sldMk cId="146736289" sldId="436"/>
            <ac:picMk id="32" creationId="{834DEEB1-5AB8-75F8-0EC7-2A0D84CFCB2C}"/>
          </ac:picMkLst>
        </pc:picChg>
        <pc:picChg chg="add del mod">
          <ac:chgData name="Ben Barlow - 14-24 Team Young Leaders" userId="a78e0d89-43f2-4a60-b282-fda33ff5e202" providerId="ADAL" clId="{2B17D6DA-C69B-487D-844C-EBDF9A5FD33F}" dt="2024-09-30T04:31:10.613" v="7510" actId="478"/>
          <ac:picMkLst>
            <pc:docMk/>
            <pc:sldMk cId="146736289" sldId="436"/>
            <ac:picMk id="33" creationId="{95410EBF-D530-DEC7-1F2C-CE376641EF86}"/>
          </ac:picMkLst>
        </pc:picChg>
        <pc:picChg chg="add mod">
          <ac:chgData name="Ben Barlow - 14-24 Team Young Leaders" userId="a78e0d89-43f2-4a60-b282-fda33ff5e202" providerId="ADAL" clId="{2B17D6DA-C69B-487D-844C-EBDF9A5FD33F}" dt="2024-09-30T04:30:29.788" v="7507" actId="1076"/>
          <ac:picMkLst>
            <pc:docMk/>
            <pc:sldMk cId="146736289" sldId="436"/>
            <ac:picMk id="34" creationId="{90AFA7AF-B1E9-5B7D-9F1D-BDD929D81C64}"/>
          </ac:picMkLst>
        </pc:picChg>
        <pc:picChg chg="add mod">
          <ac:chgData name="Ben Barlow - 14-24 Team Young Leaders" userId="a78e0d89-43f2-4a60-b282-fda33ff5e202" providerId="ADAL" clId="{2B17D6DA-C69B-487D-844C-EBDF9A5FD33F}" dt="2024-09-30T04:28:26.807" v="7436"/>
          <ac:picMkLst>
            <pc:docMk/>
            <pc:sldMk cId="146736289" sldId="436"/>
            <ac:picMk id="35" creationId="{D6A274EF-8A25-76B3-1795-9B2FA4EB971C}"/>
          </ac:picMkLst>
        </pc:picChg>
        <pc:picChg chg="add mod">
          <ac:chgData name="Ben Barlow - 14-24 Team Young Leaders" userId="a78e0d89-43f2-4a60-b282-fda33ff5e202" providerId="ADAL" clId="{2B17D6DA-C69B-487D-844C-EBDF9A5FD33F}" dt="2024-09-30T04:31:05.827" v="7509" actId="1076"/>
          <ac:picMkLst>
            <pc:docMk/>
            <pc:sldMk cId="146736289" sldId="436"/>
            <ac:picMk id="36" creationId="{B39F37AE-DFEC-FCAA-964C-FB6DB8C616FC}"/>
          </ac:picMkLst>
        </pc:picChg>
        <pc:picChg chg="add mod">
          <ac:chgData name="Ben Barlow - 14-24 Team Young Leaders" userId="a78e0d89-43f2-4a60-b282-fda33ff5e202" providerId="ADAL" clId="{2B17D6DA-C69B-487D-844C-EBDF9A5FD33F}" dt="2024-09-30T04:31:23.944" v="7512" actId="1076"/>
          <ac:picMkLst>
            <pc:docMk/>
            <pc:sldMk cId="146736289" sldId="436"/>
            <ac:picMk id="37" creationId="{44D2021A-1E26-30EB-3048-559D3F66E244}"/>
          </ac:picMkLst>
        </pc:picChg>
        <pc:picChg chg="add mod">
          <ac:chgData name="Ben Barlow - 14-24 Team Young Leaders" userId="a78e0d89-43f2-4a60-b282-fda33ff5e202" providerId="ADAL" clId="{2B17D6DA-C69B-487D-844C-EBDF9A5FD33F}" dt="2024-09-30T04:31:32.588" v="7514" actId="1076"/>
          <ac:picMkLst>
            <pc:docMk/>
            <pc:sldMk cId="146736289" sldId="436"/>
            <ac:picMk id="38" creationId="{A82B91D6-ABED-A615-6968-A103A87A8295}"/>
          </ac:picMkLst>
        </pc:picChg>
      </pc:sldChg>
      <pc:sldChg chg="addSp delSp modSp add mod ord">
        <pc:chgData name="Ben Barlow - 14-24 Team Young Leaders" userId="a78e0d89-43f2-4a60-b282-fda33ff5e202" providerId="ADAL" clId="{2B17D6DA-C69B-487D-844C-EBDF9A5FD33F}" dt="2024-10-01T23:03:20.522" v="10218" actId="20577"/>
        <pc:sldMkLst>
          <pc:docMk/>
          <pc:sldMk cId="3723015755" sldId="437"/>
        </pc:sldMkLst>
        <pc:spChg chg="add mod">
          <ac:chgData name="Ben Barlow - 14-24 Team Young Leaders" userId="a78e0d89-43f2-4a60-b282-fda33ff5e202" providerId="ADAL" clId="{2B17D6DA-C69B-487D-844C-EBDF9A5FD33F}" dt="2024-10-01T22:22:38.909" v="7522"/>
          <ac:spMkLst>
            <pc:docMk/>
            <pc:sldMk cId="3723015755" sldId="437"/>
            <ac:spMk id="5" creationId="{A9ABAFC6-A329-A553-9D8B-C87F0BFD7839}"/>
          </ac:spMkLst>
        </pc:spChg>
        <pc:spChg chg="add mod">
          <ac:chgData name="Ben Barlow - 14-24 Team Young Leaders" userId="a78e0d89-43f2-4a60-b282-fda33ff5e202" providerId="ADAL" clId="{2B17D6DA-C69B-487D-844C-EBDF9A5FD33F}" dt="2024-10-01T22:22:38.909" v="7522"/>
          <ac:spMkLst>
            <pc:docMk/>
            <pc:sldMk cId="3723015755" sldId="437"/>
            <ac:spMk id="6" creationId="{BAC7D5B9-CC28-A0A3-C824-C74E14B3F45F}"/>
          </ac:spMkLst>
        </pc:spChg>
        <pc:spChg chg="mod">
          <ac:chgData name="Ben Barlow - 14-24 Team Young Leaders" userId="a78e0d89-43f2-4a60-b282-fda33ff5e202" providerId="ADAL" clId="{2B17D6DA-C69B-487D-844C-EBDF9A5FD33F}" dt="2024-10-01T23:03:20.522" v="10218" actId="20577"/>
          <ac:spMkLst>
            <pc:docMk/>
            <pc:sldMk cId="3723015755" sldId="437"/>
            <ac:spMk id="7" creationId="{5DB2B25B-FF14-695D-265A-9CA564CF1660}"/>
          </ac:spMkLst>
        </pc:spChg>
        <pc:grpChg chg="add mod">
          <ac:chgData name="Ben Barlow - 14-24 Team Young Leaders" userId="a78e0d89-43f2-4a60-b282-fda33ff5e202" providerId="ADAL" clId="{2B17D6DA-C69B-487D-844C-EBDF9A5FD33F}" dt="2024-10-01T22:59:49.315" v="9741" actId="1076"/>
          <ac:grpSpMkLst>
            <pc:docMk/>
            <pc:sldMk cId="3723015755" sldId="437"/>
            <ac:grpSpMk id="3" creationId="{94173D5A-FBF7-2C0A-0ED8-4927678A32C6}"/>
          </ac:grpSpMkLst>
        </pc:grpChg>
        <pc:grpChg chg="add mod">
          <ac:chgData name="Ben Barlow - 14-24 Team Young Leaders" userId="a78e0d89-43f2-4a60-b282-fda33ff5e202" providerId="ADAL" clId="{2B17D6DA-C69B-487D-844C-EBDF9A5FD33F}" dt="2024-10-01T22:22:38.909" v="7522"/>
          <ac:grpSpMkLst>
            <pc:docMk/>
            <pc:sldMk cId="3723015755" sldId="437"/>
            <ac:grpSpMk id="4" creationId="{54C23F9E-1135-75A6-0F19-A8FCABDD2D1C}"/>
          </ac:grpSpMkLst>
        </pc:grpChg>
        <pc:grpChg chg="del">
          <ac:chgData name="Ben Barlow - 14-24 Team Young Leaders" userId="a78e0d89-43f2-4a60-b282-fda33ff5e202" providerId="ADAL" clId="{2B17D6DA-C69B-487D-844C-EBDF9A5FD33F}" dt="2024-10-01T22:21:38.386" v="7520" actId="478"/>
          <ac:grpSpMkLst>
            <pc:docMk/>
            <pc:sldMk cId="3723015755" sldId="437"/>
            <ac:grpSpMk id="8" creationId="{AB129FBE-9C9D-6C18-1D27-64B4E4954A5E}"/>
          </ac:grpSpMkLst>
        </pc:grpChg>
      </pc:sldChg>
      <pc:sldChg chg="addSp delSp modSp add mod">
        <pc:chgData name="Ben Barlow - 14-24 Team Young Leaders" userId="a78e0d89-43f2-4a60-b282-fda33ff5e202" providerId="ADAL" clId="{2B17D6DA-C69B-487D-844C-EBDF9A5FD33F}" dt="2024-10-01T23:09:10.422" v="10650" actId="20577"/>
        <pc:sldMkLst>
          <pc:docMk/>
          <pc:sldMk cId="118527784" sldId="438"/>
        </pc:sldMkLst>
        <pc:spChg chg="mod">
          <ac:chgData name="Ben Barlow - 14-24 Team Young Leaders" userId="a78e0d89-43f2-4a60-b282-fda33ff5e202" providerId="ADAL" clId="{2B17D6DA-C69B-487D-844C-EBDF9A5FD33F}" dt="2024-10-01T23:09:10.422" v="10650" actId="20577"/>
          <ac:spMkLst>
            <pc:docMk/>
            <pc:sldMk cId="118527784" sldId="438"/>
            <ac:spMk id="7" creationId="{5DB2B25B-FF14-695D-265A-9CA564CF1660}"/>
          </ac:spMkLst>
        </pc:spChg>
        <pc:spChg chg="add mod">
          <ac:chgData name="Ben Barlow - 14-24 Team Young Leaders" userId="a78e0d89-43f2-4a60-b282-fda33ff5e202" providerId="ADAL" clId="{2B17D6DA-C69B-487D-844C-EBDF9A5FD33F}" dt="2024-10-01T23:00:31.214" v="9744"/>
          <ac:spMkLst>
            <pc:docMk/>
            <pc:sldMk cId="118527784" sldId="438"/>
            <ac:spMk id="10" creationId="{EC017C76-CE46-2F80-D1E8-7E71884CB7D5}"/>
          </ac:spMkLst>
        </pc:spChg>
        <pc:spChg chg="add mod">
          <ac:chgData name="Ben Barlow - 14-24 Team Young Leaders" userId="a78e0d89-43f2-4a60-b282-fda33ff5e202" providerId="ADAL" clId="{2B17D6DA-C69B-487D-844C-EBDF9A5FD33F}" dt="2024-10-01T23:00:31.214" v="9744"/>
          <ac:spMkLst>
            <pc:docMk/>
            <pc:sldMk cId="118527784" sldId="438"/>
            <ac:spMk id="11" creationId="{9C1A2EDF-D411-05A7-9DA7-49BF3192959A}"/>
          </ac:spMkLst>
        </pc:spChg>
        <pc:grpChg chg="del">
          <ac:chgData name="Ben Barlow - 14-24 Team Young Leaders" userId="a78e0d89-43f2-4a60-b282-fda33ff5e202" providerId="ADAL" clId="{2B17D6DA-C69B-487D-844C-EBDF9A5FD33F}" dt="2024-10-01T23:00:30.473" v="9743" actId="478"/>
          <ac:grpSpMkLst>
            <pc:docMk/>
            <pc:sldMk cId="118527784" sldId="438"/>
            <ac:grpSpMk id="3" creationId="{94173D5A-FBF7-2C0A-0ED8-4927678A32C6}"/>
          </ac:grpSpMkLst>
        </pc:grpChg>
        <pc:grpChg chg="add mod">
          <ac:chgData name="Ben Barlow - 14-24 Team Young Leaders" userId="a78e0d89-43f2-4a60-b282-fda33ff5e202" providerId="ADAL" clId="{2B17D6DA-C69B-487D-844C-EBDF9A5FD33F}" dt="2024-10-01T23:00:35.330" v="9745" actId="1076"/>
          <ac:grpSpMkLst>
            <pc:docMk/>
            <pc:sldMk cId="118527784" sldId="438"/>
            <ac:grpSpMk id="8" creationId="{5A8A8851-4C3F-6CAF-9B82-FBD905D618D2}"/>
          </ac:grpSpMkLst>
        </pc:grpChg>
        <pc:grpChg chg="add mod">
          <ac:chgData name="Ben Barlow - 14-24 Team Young Leaders" userId="a78e0d89-43f2-4a60-b282-fda33ff5e202" providerId="ADAL" clId="{2B17D6DA-C69B-487D-844C-EBDF9A5FD33F}" dt="2024-10-01T23:00:31.214" v="9744"/>
          <ac:grpSpMkLst>
            <pc:docMk/>
            <pc:sldMk cId="118527784" sldId="438"/>
            <ac:grpSpMk id="9" creationId="{C6FDE5CD-2895-8C52-6B71-F691E044092F}"/>
          </ac:grpSpMkLst>
        </pc:grpChg>
      </pc:sldChg>
      <pc:sldMasterChg chg="modTransition modSldLayout">
        <pc:chgData name="Ben Barlow - 14-24 Team Young Leaders" userId="a78e0d89-43f2-4a60-b282-fda33ff5e202" providerId="ADAL" clId="{2B17D6DA-C69B-487D-844C-EBDF9A5FD33F}" dt="2024-09-26T03:06:18.467" v="280"/>
        <pc:sldMasterMkLst>
          <pc:docMk/>
          <pc:sldMasterMk cId="0" sldId="2147483648"/>
        </pc:sldMasterMkLst>
        <pc:sldLayoutChg chg="modTransition">
          <pc:chgData name="Ben Barlow - 14-24 Team Young Leaders" userId="a78e0d89-43f2-4a60-b282-fda33ff5e202" providerId="ADAL" clId="{2B17D6DA-C69B-487D-844C-EBDF9A5FD33F}" dt="2024-09-26T03:06:18.467" v="280"/>
          <pc:sldLayoutMkLst>
            <pc:docMk/>
            <pc:sldMasterMk cId="0" sldId="2147483648"/>
            <pc:sldLayoutMk cId="0" sldId="2147483661"/>
          </pc:sldLayoutMkLst>
        </pc:sldLayoutChg>
        <pc:sldLayoutChg chg="modTransition">
          <pc:chgData name="Ben Barlow - 14-24 Team Young Leaders" userId="a78e0d89-43f2-4a60-b282-fda33ff5e202" providerId="ADAL" clId="{2B17D6DA-C69B-487D-844C-EBDF9A5FD33F}" dt="2024-09-26T03:06:18.467" v="280"/>
          <pc:sldLayoutMkLst>
            <pc:docMk/>
            <pc:sldMasterMk cId="0" sldId="2147483648"/>
            <pc:sldLayoutMk cId="906062693" sldId="2147483669"/>
          </pc:sldLayoutMkLst>
        </pc:sldLayoutChg>
        <pc:sldLayoutChg chg="modTransition">
          <pc:chgData name="Ben Barlow - 14-24 Team Young Leaders" userId="a78e0d89-43f2-4a60-b282-fda33ff5e202" providerId="ADAL" clId="{2B17D6DA-C69B-487D-844C-EBDF9A5FD33F}" dt="2024-09-26T03:06:18.467" v="280"/>
          <pc:sldLayoutMkLst>
            <pc:docMk/>
            <pc:sldMasterMk cId="0" sldId="2147483648"/>
            <pc:sldLayoutMk cId="2074327960" sldId="2147483729"/>
          </pc:sldLayoutMkLst>
        </pc:sldLayoutChg>
        <pc:sldLayoutChg chg="modTransition">
          <pc:chgData name="Ben Barlow - 14-24 Team Young Leaders" userId="a78e0d89-43f2-4a60-b282-fda33ff5e202" providerId="ADAL" clId="{2B17D6DA-C69B-487D-844C-EBDF9A5FD33F}" dt="2024-09-26T03:06:18.467" v="280"/>
          <pc:sldLayoutMkLst>
            <pc:docMk/>
            <pc:sldMasterMk cId="0" sldId="2147483648"/>
            <pc:sldLayoutMk cId="1195033179" sldId="2147483731"/>
          </pc:sldLayoutMkLst>
        </pc:sldLayoutChg>
        <pc:sldLayoutChg chg="modTransition">
          <pc:chgData name="Ben Barlow - 14-24 Team Young Leaders" userId="a78e0d89-43f2-4a60-b282-fda33ff5e202" providerId="ADAL" clId="{2B17D6DA-C69B-487D-844C-EBDF9A5FD33F}" dt="2024-09-26T03:06:18.467" v="280"/>
          <pc:sldLayoutMkLst>
            <pc:docMk/>
            <pc:sldMasterMk cId="0" sldId="2147483648"/>
            <pc:sldLayoutMk cId="2437049956" sldId="2147483735"/>
          </pc:sldLayoutMkLst>
        </pc:sldLayoutChg>
        <pc:sldLayoutChg chg="modTransition">
          <pc:chgData name="Ben Barlow - 14-24 Team Young Leaders" userId="a78e0d89-43f2-4a60-b282-fda33ff5e202" providerId="ADAL" clId="{2B17D6DA-C69B-487D-844C-EBDF9A5FD33F}" dt="2024-09-26T03:06:18.467" v="280"/>
          <pc:sldLayoutMkLst>
            <pc:docMk/>
            <pc:sldMasterMk cId="0" sldId="2147483648"/>
            <pc:sldLayoutMk cId="3320949639" sldId="2147483736"/>
          </pc:sldLayoutMkLst>
        </pc:sldLayoutChg>
        <pc:sldLayoutChg chg="modTransition">
          <pc:chgData name="Ben Barlow - 14-24 Team Young Leaders" userId="a78e0d89-43f2-4a60-b282-fda33ff5e202" providerId="ADAL" clId="{2B17D6DA-C69B-487D-844C-EBDF9A5FD33F}" dt="2024-09-26T03:06:18.467" v="280"/>
          <pc:sldLayoutMkLst>
            <pc:docMk/>
            <pc:sldMasterMk cId="0" sldId="2147483648"/>
            <pc:sldLayoutMk cId="2455502109" sldId="2147483737"/>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7010D4-AB65-499B-B5B0-567B71E40BCA}" type="doc">
      <dgm:prSet loTypeId="urn:microsoft.com/office/officeart/2005/8/layout/process1" loCatId="process" qsTypeId="urn:microsoft.com/office/officeart/2005/8/quickstyle/simple1" qsCatId="simple" csTypeId="urn:microsoft.com/office/officeart/2005/8/colors/accent1_2" csCatId="accent1" phldr="1"/>
      <dgm:spPr/>
    </dgm:pt>
    <dgm:pt modelId="{D88B150D-8863-48D5-9B7F-FC298EE697B9}">
      <dgm:prSet phldrT="[Text]"/>
      <dgm:spPr>
        <a:solidFill>
          <a:srgbClr val="003A82"/>
        </a:solidFill>
      </dgm:spPr>
      <dgm:t>
        <a:bodyPr/>
        <a:lstStyle/>
        <a:p>
          <a:r>
            <a:rPr lang="en-GB" dirty="0"/>
            <a:t>Starting Out</a:t>
          </a:r>
        </a:p>
      </dgm:t>
    </dgm:pt>
    <dgm:pt modelId="{4E465333-8E9E-40AF-B6F5-BF14FDF63D9E}" type="parTrans" cxnId="{6058F93E-60C1-40C4-A3C0-93DE386F4B09}">
      <dgm:prSet/>
      <dgm:spPr/>
      <dgm:t>
        <a:bodyPr/>
        <a:lstStyle/>
        <a:p>
          <a:endParaRPr lang="en-GB"/>
        </a:p>
      </dgm:t>
    </dgm:pt>
    <dgm:pt modelId="{624B1549-B135-4E66-AF43-8E8E770A61DF}" type="sibTrans" cxnId="{6058F93E-60C1-40C4-A3C0-93DE386F4B09}">
      <dgm:prSet/>
      <dgm:spPr>
        <a:solidFill>
          <a:schemeClr val="tx2"/>
        </a:solidFill>
      </dgm:spPr>
      <dgm:t>
        <a:bodyPr/>
        <a:lstStyle/>
        <a:p>
          <a:endParaRPr lang="en-GB"/>
        </a:p>
      </dgm:t>
    </dgm:pt>
    <dgm:pt modelId="{BAC8EFC0-AAE2-4BB8-A971-FDD1EC211C00}">
      <dgm:prSet phldrT="[Text]"/>
      <dgm:spPr>
        <a:solidFill>
          <a:srgbClr val="003A82"/>
        </a:solidFill>
      </dgm:spPr>
      <dgm:t>
        <a:bodyPr/>
        <a:lstStyle/>
        <a:p>
          <a:r>
            <a:rPr lang="en-GB" dirty="0"/>
            <a:t>Development</a:t>
          </a:r>
        </a:p>
      </dgm:t>
    </dgm:pt>
    <dgm:pt modelId="{5688A2BD-C350-412A-B2A4-96EEB073A127}" type="parTrans" cxnId="{A5DEB0DF-A811-4ECF-B031-1C0BFD2B5EA6}">
      <dgm:prSet/>
      <dgm:spPr/>
      <dgm:t>
        <a:bodyPr/>
        <a:lstStyle/>
        <a:p>
          <a:endParaRPr lang="en-GB"/>
        </a:p>
      </dgm:t>
    </dgm:pt>
    <dgm:pt modelId="{238A57F4-987F-4A08-AE72-C53BAEB50246}" type="sibTrans" cxnId="{A5DEB0DF-A811-4ECF-B031-1C0BFD2B5EA6}">
      <dgm:prSet/>
      <dgm:spPr>
        <a:solidFill>
          <a:schemeClr val="tx2"/>
        </a:solidFill>
      </dgm:spPr>
      <dgm:t>
        <a:bodyPr/>
        <a:lstStyle/>
        <a:p>
          <a:endParaRPr lang="en-GB"/>
        </a:p>
      </dgm:t>
    </dgm:pt>
    <dgm:pt modelId="{B5A84396-6572-4506-B609-0CC7DF065B71}">
      <dgm:prSet phldrT="[Text]"/>
      <dgm:spPr>
        <a:solidFill>
          <a:srgbClr val="003A82"/>
        </a:solidFill>
      </dgm:spPr>
      <dgm:t>
        <a:bodyPr/>
        <a:lstStyle/>
        <a:p>
          <a:r>
            <a:rPr lang="en-GB" dirty="0"/>
            <a:t>Progression</a:t>
          </a:r>
        </a:p>
      </dgm:t>
    </dgm:pt>
    <dgm:pt modelId="{3CE2DBE4-9248-4CB8-8F60-D1B51468F239}" type="parTrans" cxnId="{5160A9C2-B5C3-4CB9-AD0B-6BD3F3BEBE16}">
      <dgm:prSet/>
      <dgm:spPr/>
      <dgm:t>
        <a:bodyPr/>
        <a:lstStyle/>
        <a:p>
          <a:endParaRPr lang="en-GB"/>
        </a:p>
      </dgm:t>
    </dgm:pt>
    <dgm:pt modelId="{EA337C2D-2788-4DC0-9C90-F24855082DAF}" type="sibTrans" cxnId="{5160A9C2-B5C3-4CB9-AD0B-6BD3F3BEBE16}">
      <dgm:prSet/>
      <dgm:spPr/>
      <dgm:t>
        <a:bodyPr/>
        <a:lstStyle/>
        <a:p>
          <a:endParaRPr lang="en-GB"/>
        </a:p>
      </dgm:t>
    </dgm:pt>
    <dgm:pt modelId="{F50ACA87-510C-4362-9368-7A7A1E48600A}" type="pres">
      <dgm:prSet presAssocID="{027010D4-AB65-499B-B5B0-567B71E40BCA}" presName="Name0" presStyleCnt="0">
        <dgm:presLayoutVars>
          <dgm:dir/>
          <dgm:resizeHandles val="exact"/>
        </dgm:presLayoutVars>
      </dgm:prSet>
      <dgm:spPr/>
    </dgm:pt>
    <dgm:pt modelId="{C5D3F10B-0535-4880-98AF-485861B10E30}" type="pres">
      <dgm:prSet presAssocID="{D88B150D-8863-48D5-9B7F-FC298EE697B9}" presName="node" presStyleLbl="node1" presStyleIdx="0" presStyleCnt="3">
        <dgm:presLayoutVars>
          <dgm:bulletEnabled val="1"/>
        </dgm:presLayoutVars>
      </dgm:prSet>
      <dgm:spPr/>
    </dgm:pt>
    <dgm:pt modelId="{C7E8F059-ACEA-4D51-A22A-FDB5AABE8166}" type="pres">
      <dgm:prSet presAssocID="{624B1549-B135-4E66-AF43-8E8E770A61DF}" presName="sibTrans" presStyleLbl="sibTrans2D1" presStyleIdx="0" presStyleCnt="2"/>
      <dgm:spPr/>
    </dgm:pt>
    <dgm:pt modelId="{6CB5C65D-7C36-48CF-80D8-CED9E281C933}" type="pres">
      <dgm:prSet presAssocID="{624B1549-B135-4E66-AF43-8E8E770A61DF}" presName="connectorText" presStyleLbl="sibTrans2D1" presStyleIdx="0" presStyleCnt="2"/>
      <dgm:spPr/>
    </dgm:pt>
    <dgm:pt modelId="{CF4C7FEA-7401-4260-89E2-A02A3FAAE244}" type="pres">
      <dgm:prSet presAssocID="{BAC8EFC0-AAE2-4BB8-A971-FDD1EC211C00}" presName="node" presStyleLbl="node1" presStyleIdx="1" presStyleCnt="3">
        <dgm:presLayoutVars>
          <dgm:bulletEnabled val="1"/>
        </dgm:presLayoutVars>
      </dgm:prSet>
      <dgm:spPr/>
    </dgm:pt>
    <dgm:pt modelId="{A07AC2D3-021D-4526-9D34-8C5185D46456}" type="pres">
      <dgm:prSet presAssocID="{238A57F4-987F-4A08-AE72-C53BAEB50246}" presName="sibTrans" presStyleLbl="sibTrans2D1" presStyleIdx="1" presStyleCnt="2"/>
      <dgm:spPr/>
    </dgm:pt>
    <dgm:pt modelId="{01DEA314-D0AF-45C6-9DA2-A56C74AF84BB}" type="pres">
      <dgm:prSet presAssocID="{238A57F4-987F-4A08-AE72-C53BAEB50246}" presName="connectorText" presStyleLbl="sibTrans2D1" presStyleIdx="1" presStyleCnt="2"/>
      <dgm:spPr/>
    </dgm:pt>
    <dgm:pt modelId="{9AB447A6-6E13-4132-8C2B-80A60186073B}" type="pres">
      <dgm:prSet presAssocID="{B5A84396-6572-4506-B609-0CC7DF065B71}" presName="node" presStyleLbl="node1" presStyleIdx="2" presStyleCnt="3">
        <dgm:presLayoutVars>
          <dgm:bulletEnabled val="1"/>
        </dgm:presLayoutVars>
      </dgm:prSet>
      <dgm:spPr/>
    </dgm:pt>
  </dgm:ptLst>
  <dgm:cxnLst>
    <dgm:cxn modelId="{7892F63A-3132-4A3E-8186-31281AD803A9}" type="presOf" srcId="{624B1549-B135-4E66-AF43-8E8E770A61DF}" destId="{6CB5C65D-7C36-48CF-80D8-CED9E281C933}" srcOrd="1" destOrd="0" presId="urn:microsoft.com/office/officeart/2005/8/layout/process1"/>
    <dgm:cxn modelId="{6058F93E-60C1-40C4-A3C0-93DE386F4B09}" srcId="{027010D4-AB65-499B-B5B0-567B71E40BCA}" destId="{D88B150D-8863-48D5-9B7F-FC298EE697B9}" srcOrd="0" destOrd="0" parTransId="{4E465333-8E9E-40AF-B6F5-BF14FDF63D9E}" sibTransId="{624B1549-B135-4E66-AF43-8E8E770A61DF}"/>
    <dgm:cxn modelId="{E318C359-9C80-473F-BCAD-367738DF44AB}" type="presOf" srcId="{D88B150D-8863-48D5-9B7F-FC298EE697B9}" destId="{C5D3F10B-0535-4880-98AF-485861B10E30}" srcOrd="0" destOrd="0" presId="urn:microsoft.com/office/officeart/2005/8/layout/process1"/>
    <dgm:cxn modelId="{19BB747B-745F-432A-A94F-DCA43450B20A}" type="presOf" srcId="{027010D4-AB65-499B-B5B0-567B71E40BCA}" destId="{F50ACA87-510C-4362-9368-7A7A1E48600A}" srcOrd="0" destOrd="0" presId="urn:microsoft.com/office/officeart/2005/8/layout/process1"/>
    <dgm:cxn modelId="{A5C2D97F-9BA8-45B3-8AF8-CD0B9324F78E}" type="presOf" srcId="{238A57F4-987F-4A08-AE72-C53BAEB50246}" destId="{01DEA314-D0AF-45C6-9DA2-A56C74AF84BB}" srcOrd="1" destOrd="0" presId="urn:microsoft.com/office/officeart/2005/8/layout/process1"/>
    <dgm:cxn modelId="{0EABB5B4-F26F-4AEB-9884-84411FA81845}" type="presOf" srcId="{624B1549-B135-4E66-AF43-8E8E770A61DF}" destId="{C7E8F059-ACEA-4D51-A22A-FDB5AABE8166}" srcOrd="0" destOrd="0" presId="urn:microsoft.com/office/officeart/2005/8/layout/process1"/>
    <dgm:cxn modelId="{5160A9C2-B5C3-4CB9-AD0B-6BD3F3BEBE16}" srcId="{027010D4-AB65-499B-B5B0-567B71E40BCA}" destId="{B5A84396-6572-4506-B609-0CC7DF065B71}" srcOrd="2" destOrd="0" parTransId="{3CE2DBE4-9248-4CB8-8F60-D1B51468F239}" sibTransId="{EA337C2D-2788-4DC0-9C90-F24855082DAF}"/>
    <dgm:cxn modelId="{A76944D3-9573-4131-8002-F0850A28888E}" type="presOf" srcId="{B5A84396-6572-4506-B609-0CC7DF065B71}" destId="{9AB447A6-6E13-4132-8C2B-80A60186073B}" srcOrd="0" destOrd="0" presId="urn:microsoft.com/office/officeart/2005/8/layout/process1"/>
    <dgm:cxn modelId="{A5DEB0DF-A811-4ECF-B031-1C0BFD2B5EA6}" srcId="{027010D4-AB65-499B-B5B0-567B71E40BCA}" destId="{BAC8EFC0-AAE2-4BB8-A971-FDD1EC211C00}" srcOrd="1" destOrd="0" parTransId="{5688A2BD-C350-412A-B2A4-96EEB073A127}" sibTransId="{238A57F4-987F-4A08-AE72-C53BAEB50246}"/>
    <dgm:cxn modelId="{CD5F35ED-84C6-4C70-910B-CBEF44D8CB6D}" type="presOf" srcId="{238A57F4-987F-4A08-AE72-C53BAEB50246}" destId="{A07AC2D3-021D-4526-9D34-8C5185D46456}" srcOrd="0" destOrd="0" presId="urn:microsoft.com/office/officeart/2005/8/layout/process1"/>
    <dgm:cxn modelId="{7903E9FD-1ED1-4BE5-93F7-676029F6D2C4}" type="presOf" srcId="{BAC8EFC0-AAE2-4BB8-A971-FDD1EC211C00}" destId="{CF4C7FEA-7401-4260-89E2-A02A3FAAE244}" srcOrd="0" destOrd="0" presId="urn:microsoft.com/office/officeart/2005/8/layout/process1"/>
    <dgm:cxn modelId="{33B50E2B-F9F9-4C57-A70A-9F8044C09876}" type="presParOf" srcId="{F50ACA87-510C-4362-9368-7A7A1E48600A}" destId="{C5D3F10B-0535-4880-98AF-485861B10E30}" srcOrd="0" destOrd="0" presId="urn:microsoft.com/office/officeart/2005/8/layout/process1"/>
    <dgm:cxn modelId="{E1A0D2C5-AA73-4960-8741-F105CB23E42D}" type="presParOf" srcId="{F50ACA87-510C-4362-9368-7A7A1E48600A}" destId="{C7E8F059-ACEA-4D51-A22A-FDB5AABE8166}" srcOrd="1" destOrd="0" presId="urn:microsoft.com/office/officeart/2005/8/layout/process1"/>
    <dgm:cxn modelId="{85A963ED-5CE4-4DB1-9EF4-A5AFEA4FCEED}" type="presParOf" srcId="{C7E8F059-ACEA-4D51-A22A-FDB5AABE8166}" destId="{6CB5C65D-7C36-48CF-80D8-CED9E281C933}" srcOrd="0" destOrd="0" presId="urn:microsoft.com/office/officeart/2005/8/layout/process1"/>
    <dgm:cxn modelId="{80EC0617-925F-47E4-8FD5-8F4EC623F791}" type="presParOf" srcId="{F50ACA87-510C-4362-9368-7A7A1E48600A}" destId="{CF4C7FEA-7401-4260-89E2-A02A3FAAE244}" srcOrd="2" destOrd="0" presId="urn:microsoft.com/office/officeart/2005/8/layout/process1"/>
    <dgm:cxn modelId="{65C4A5F9-6497-4262-8B25-76ED8E9D7771}" type="presParOf" srcId="{F50ACA87-510C-4362-9368-7A7A1E48600A}" destId="{A07AC2D3-021D-4526-9D34-8C5185D46456}" srcOrd="3" destOrd="0" presId="urn:microsoft.com/office/officeart/2005/8/layout/process1"/>
    <dgm:cxn modelId="{D01857EE-5937-4C32-9E66-FE8BEA1A8800}" type="presParOf" srcId="{A07AC2D3-021D-4526-9D34-8C5185D46456}" destId="{01DEA314-D0AF-45C6-9DA2-A56C74AF84BB}" srcOrd="0" destOrd="0" presId="urn:microsoft.com/office/officeart/2005/8/layout/process1"/>
    <dgm:cxn modelId="{2D45E2A0-2B47-47BA-B22F-6DDD2D9F71A2}" type="presParOf" srcId="{F50ACA87-510C-4362-9368-7A7A1E48600A}" destId="{9AB447A6-6E13-4132-8C2B-80A60186073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27010D4-AB65-499B-B5B0-567B71E40BCA}" type="doc">
      <dgm:prSet loTypeId="urn:microsoft.com/office/officeart/2005/8/layout/process1" loCatId="process" qsTypeId="urn:microsoft.com/office/officeart/2005/8/quickstyle/simple1" qsCatId="simple" csTypeId="urn:microsoft.com/office/officeart/2005/8/colors/accent1_2" csCatId="accent1" phldr="1"/>
      <dgm:spPr/>
    </dgm:pt>
    <dgm:pt modelId="{B5A84396-6572-4506-B609-0CC7DF065B71}">
      <dgm:prSet phldrT="[Text]"/>
      <dgm:spPr>
        <a:solidFill>
          <a:srgbClr val="003A82"/>
        </a:solidFill>
      </dgm:spPr>
      <dgm:t>
        <a:bodyPr/>
        <a:lstStyle/>
        <a:p>
          <a:r>
            <a:rPr lang="en-GB" dirty="0"/>
            <a:t>Progression</a:t>
          </a:r>
        </a:p>
      </dgm:t>
    </dgm:pt>
    <dgm:pt modelId="{3CE2DBE4-9248-4CB8-8F60-D1B51468F239}" type="parTrans" cxnId="{5160A9C2-B5C3-4CB9-AD0B-6BD3F3BEBE16}">
      <dgm:prSet/>
      <dgm:spPr/>
      <dgm:t>
        <a:bodyPr/>
        <a:lstStyle/>
        <a:p>
          <a:endParaRPr lang="en-GB"/>
        </a:p>
      </dgm:t>
    </dgm:pt>
    <dgm:pt modelId="{EA337C2D-2788-4DC0-9C90-F24855082DAF}" type="sibTrans" cxnId="{5160A9C2-B5C3-4CB9-AD0B-6BD3F3BEBE16}">
      <dgm:prSet/>
      <dgm:spPr/>
      <dgm:t>
        <a:bodyPr/>
        <a:lstStyle/>
        <a:p>
          <a:endParaRPr lang="en-GB"/>
        </a:p>
      </dgm:t>
    </dgm:pt>
    <dgm:pt modelId="{F50ACA87-510C-4362-9368-7A7A1E48600A}" type="pres">
      <dgm:prSet presAssocID="{027010D4-AB65-499B-B5B0-567B71E40BCA}" presName="Name0" presStyleCnt="0">
        <dgm:presLayoutVars>
          <dgm:dir/>
          <dgm:resizeHandles val="exact"/>
        </dgm:presLayoutVars>
      </dgm:prSet>
      <dgm:spPr/>
    </dgm:pt>
    <dgm:pt modelId="{9AB447A6-6E13-4132-8C2B-80A60186073B}" type="pres">
      <dgm:prSet presAssocID="{B5A84396-6572-4506-B609-0CC7DF065B71}" presName="node" presStyleLbl="node1" presStyleIdx="0" presStyleCnt="1" custLinFactNeighborX="-49" custLinFactNeighborY="-7621">
        <dgm:presLayoutVars>
          <dgm:bulletEnabled val="1"/>
        </dgm:presLayoutVars>
      </dgm:prSet>
      <dgm:spPr/>
    </dgm:pt>
  </dgm:ptLst>
  <dgm:cxnLst>
    <dgm:cxn modelId="{19BB747B-745F-432A-A94F-DCA43450B20A}" type="presOf" srcId="{027010D4-AB65-499B-B5B0-567B71E40BCA}" destId="{F50ACA87-510C-4362-9368-7A7A1E48600A}" srcOrd="0" destOrd="0" presId="urn:microsoft.com/office/officeart/2005/8/layout/process1"/>
    <dgm:cxn modelId="{5160A9C2-B5C3-4CB9-AD0B-6BD3F3BEBE16}" srcId="{027010D4-AB65-499B-B5B0-567B71E40BCA}" destId="{B5A84396-6572-4506-B609-0CC7DF065B71}" srcOrd="0" destOrd="0" parTransId="{3CE2DBE4-9248-4CB8-8F60-D1B51468F239}" sibTransId="{EA337C2D-2788-4DC0-9C90-F24855082DAF}"/>
    <dgm:cxn modelId="{A76944D3-9573-4131-8002-F0850A28888E}" type="presOf" srcId="{B5A84396-6572-4506-B609-0CC7DF065B71}" destId="{9AB447A6-6E13-4132-8C2B-80A60186073B}" srcOrd="0" destOrd="0" presId="urn:microsoft.com/office/officeart/2005/8/layout/process1"/>
    <dgm:cxn modelId="{2D45E2A0-2B47-47BA-B22F-6DDD2D9F71A2}" type="presParOf" srcId="{F50ACA87-510C-4362-9368-7A7A1E48600A}" destId="{9AB447A6-6E13-4132-8C2B-80A60186073B}"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81CA10E-D946-40EC-8639-175AAC78AE0A}" type="doc">
      <dgm:prSet loTypeId="urn:microsoft.com/office/officeart/2005/8/layout/matrix1" loCatId="matrix" qsTypeId="urn:microsoft.com/office/officeart/2005/8/quickstyle/3d5" qsCatId="3D" csTypeId="urn:microsoft.com/office/officeart/2005/8/colors/accent1_2" csCatId="accent1" phldr="1"/>
      <dgm:spPr/>
      <dgm:t>
        <a:bodyPr/>
        <a:lstStyle/>
        <a:p>
          <a:endParaRPr lang="en-GB"/>
        </a:p>
      </dgm:t>
    </dgm:pt>
    <dgm:pt modelId="{1199157D-2CAD-4149-B5FC-D0441DDA1581}">
      <dgm:prSet phldrT="[Text]"/>
      <dgm:spPr>
        <a:solidFill>
          <a:srgbClr val="006EE0"/>
        </a:solidFill>
      </dgm:spPr>
      <dgm:t>
        <a:bodyPr/>
        <a:lstStyle/>
        <a:p>
          <a:r>
            <a:rPr lang="en-GB" dirty="0"/>
            <a:t>Module</a:t>
          </a:r>
        </a:p>
      </dgm:t>
    </dgm:pt>
    <dgm:pt modelId="{7E4700C9-25C8-468F-9B46-2BB412BDD611}" type="parTrans" cxnId="{6771E574-9051-45A0-9F67-DBC694A68A84}">
      <dgm:prSet/>
      <dgm:spPr/>
      <dgm:t>
        <a:bodyPr/>
        <a:lstStyle/>
        <a:p>
          <a:endParaRPr lang="en-GB"/>
        </a:p>
      </dgm:t>
    </dgm:pt>
    <dgm:pt modelId="{FA715CEB-F1E6-4CD4-B477-CA75603154E9}" type="sibTrans" cxnId="{6771E574-9051-45A0-9F67-DBC694A68A84}">
      <dgm:prSet/>
      <dgm:spPr/>
      <dgm:t>
        <a:bodyPr/>
        <a:lstStyle/>
        <a:p>
          <a:endParaRPr lang="en-GB"/>
        </a:p>
      </dgm:t>
    </dgm:pt>
    <dgm:pt modelId="{BA2FEDDD-CCE6-46DA-B0B8-CA1068F05D03}">
      <dgm:prSet phldrT="[Text]"/>
      <dgm:spPr>
        <a:solidFill>
          <a:srgbClr val="3CB664"/>
        </a:solidFill>
      </dgm:spPr>
      <dgm:t>
        <a:bodyPr/>
        <a:lstStyle/>
        <a:p>
          <a:r>
            <a:rPr lang="en-GB" dirty="0"/>
            <a:t>Resources</a:t>
          </a:r>
        </a:p>
      </dgm:t>
    </dgm:pt>
    <dgm:pt modelId="{3F5AFE19-6CCB-4648-A830-60D5E773CA4D}" type="parTrans" cxnId="{072DCA80-EB92-469B-9DC2-BA0A59227BAD}">
      <dgm:prSet/>
      <dgm:spPr/>
      <dgm:t>
        <a:bodyPr/>
        <a:lstStyle/>
        <a:p>
          <a:endParaRPr lang="en-GB"/>
        </a:p>
      </dgm:t>
    </dgm:pt>
    <dgm:pt modelId="{76CB758D-DE33-4266-8838-43F91557F3E0}" type="sibTrans" cxnId="{072DCA80-EB92-469B-9DC2-BA0A59227BAD}">
      <dgm:prSet/>
      <dgm:spPr/>
      <dgm:t>
        <a:bodyPr/>
        <a:lstStyle/>
        <a:p>
          <a:endParaRPr lang="en-GB"/>
        </a:p>
      </dgm:t>
    </dgm:pt>
    <dgm:pt modelId="{8833A4C3-903E-4DC9-BC0D-E80FCBA92EC1}">
      <dgm:prSet phldrT="[Text]"/>
      <dgm:spPr>
        <a:solidFill>
          <a:srgbClr val="3CB664"/>
        </a:solidFill>
      </dgm:spPr>
      <dgm:t>
        <a:bodyPr/>
        <a:lstStyle/>
        <a:p>
          <a:r>
            <a:rPr lang="en-GB" dirty="0"/>
            <a:t>Plan</a:t>
          </a:r>
        </a:p>
      </dgm:t>
    </dgm:pt>
    <dgm:pt modelId="{181896A2-02BC-4388-AAF4-4477F82DD594}" type="parTrans" cxnId="{85966575-421F-41A6-80BA-A184EBE12F66}">
      <dgm:prSet/>
      <dgm:spPr/>
      <dgm:t>
        <a:bodyPr/>
        <a:lstStyle/>
        <a:p>
          <a:endParaRPr lang="en-GB"/>
        </a:p>
      </dgm:t>
    </dgm:pt>
    <dgm:pt modelId="{84FCC35C-6509-42A0-B8A2-99903405F1FD}" type="sibTrans" cxnId="{85966575-421F-41A6-80BA-A184EBE12F66}">
      <dgm:prSet/>
      <dgm:spPr/>
      <dgm:t>
        <a:bodyPr/>
        <a:lstStyle/>
        <a:p>
          <a:endParaRPr lang="en-GB"/>
        </a:p>
      </dgm:t>
    </dgm:pt>
    <dgm:pt modelId="{54732A17-A1D1-4A25-BB4C-D6216AF37ABD}">
      <dgm:prSet phldrT="[Text]"/>
      <dgm:spPr>
        <a:solidFill>
          <a:srgbClr val="3CB664"/>
        </a:solidFill>
      </dgm:spPr>
      <dgm:t>
        <a:bodyPr/>
        <a:lstStyle/>
        <a:p>
          <a:r>
            <a:rPr lang="en-GB" dirty="0"/>
            <a:t>Record</a:t>
          </a:r>
        </a:p>
      </dgm:t>
    </dgm:pt>
    <dgm:pt modelId="{85DF31CD-C39F-4A04-B6AB-D6FAEE3F7ED3}" type="parTrans" cxnId="{C89E3265-EC77-4BB8-8525-C8780A06E698}">
      <dgm:prSet/>
      <dgm:spPr/>
      <dgm:t>
        <a:bodyPr/>
        <a:lstStyle/>
        <a:p>
          <a:endParaRPr lang="en-GB"/>
        </a:p>
      </dgm:t>
    </dgm:pt>
    <dgm:pt modelId="{A7159356-0990-427A-9EAA-A975FD369FE8}" type="sibTrans" cxnId="{C89E3265-EC77-4BB8-8525-C8780A06E698}">
      <dgm:prSet/>
      <dgm:spPr/>
      <dgm:t>
        <a:bodyPr/>
        <a:lstStyle/>
        <a:p>
          <a:endParaRPr lang="en-GB"/>
        </a:p>
      </dgm:t>
    </dgm:pt>
    <dgm:pt modelId="{5DEB2864-F0E2-40CA-962E-20C41B934DA5}">
      <dgm:prSet phldrT="[Text]"/>
      <dgm:spPr>
        <a:solidFill>
          <a:srgbClr val="3CB664"/>
        </a:solidFill>
      </dgm:spPr>
    </dgm:pt>
    <dgm:pt modelId="{306904B1-D65B-47AB-8E63-4E1EAA594431}" type="parTrans" cxnId="{E081E137-C627-4F20-BE14-49F9FE1431FE}">
      <dgm:prSet/>
      <dgm:spPr/>
      <dgm:t>
        <a:bodyPr/>
        <a:lstStyle/>
        <a:p>
          <a:endParaRPr lang="en-GB"/>
        </a:p>
      </dgm:t>
    </dgm:pt>
    <dgm:pt modelId="{1941119D-B55B-467C-AA00-6C2F2B1B90C3}" type="sibTrans" cxnId="{E081E137-C627-4F20-BE14-49F9FE1431FE}">
      <dgm:prSet/>
      <dgm:spPr/>
      <dgm:t>
        <a:bodyPr/>
        <a:lstStyle/>
        <a:p>
          <a:endParaRPr lang="en-GB"/>
        </a:p>
      </dgm:t>
    </dgm:pt>
    <dgm:pt modelId="{33B541AA-AF94-4396-B960-529B414AF9AA}">
      <dgm:prSet phldrT="[Text]"/>
      <dgm:spPr>
        <a:solidFill>
          <a:srgbClr val="3CB664"/>
        </a:solidFill>
      </dgm:spPr>
      <dgm:t>
        <a:bodyPr/>
        <a:lstStyle/>
        <a:p>
          <a:r>
            <a:rPr lang="en-GB" dirty="0"/>
            <a:t>Engage</a:t>
          </a:r>
        </a:p>
      </dgm:t>
    </dgm:pt>
    <dgm:pt modelId="{415F3CE1-75B6-4B0B-A8AD-FC11E6F5F545}" type="parTrans" cxnId="{D7D566B1-934D-400A-8376-7D0642CFA208}">
      <dgm:prSet/>
      <dgm:spPr/>
      <dgm:t>
        <a:bodyPr/>
        <a:lstStyle/>
        <a:p>
          <a:endParaRPr lang="en-GB"/>
        </a:p>
      </dgm:t>
    </dgm:pt>
    <dgm:pt modelId="{6EA47519-3298-43D2-9BC0-639B1E86A105}" type="sibTrans" cxnId="{D7D566B1-934D-400A-8376-7D0642CFA208}">
      <dgm:prSet/>
      <dgm:spPr/>
      <dgm:t>
        <a:bodyPr/>
        <a:lstStyle/>
        <a:p>
          <a:endParaRPr lang="en-GB"/>
        </a:p>
      </dgm:t>
    </dgm:pt>
    <dgm:pt modelId="{F9A2ED04-2050-4E27-A27D-8BE832C45D1C}" type="pres">
      <dgm:prSet presAssocID="{681CA10E-D946-40EC-8639-175AAC78AE0A}" presName="diagram" presStyleCnt="0">
        <dgm:presLayoutVars>
          <dgm:chMax val="1"/>
          <dgm:dir/>
          <dgm:animLvl val="ctr"/>
          <dgm:resizeHandles val="exact"/>
        </dgm:presLayoutVars>
      </dgm:prSet>
      <dgm:spPr/>
    </dgm:pt>
    <dgm:pt modelId="{76B1924B-3553-42F2-B76A-88E1DA811ABB}" type="pres">
      <dgm:prSet presAssocID="{681CA10E-D946-40EC-8639-175AAC78AE0A}" presName="matrix" presStyleCnt="0"/>
      <dgm:spPr/>
    </dgm:pt>
    <dgm:pt modelId="{EA4A88CB-0DF3-4F86-B08B-09E28AE2E140}" type="pres">
      <dgm:prSet presAssocID="{681CA10E-D946-40EC-8639-175AAC78AE0A}" presName="tile1" presStyleLbl="node1" presStyleIdx="0" presStyleCnt="4"/>
      <dgm:spPr/>
    </dgm:pt>
    <dgm:pt modelId="{AF4B67F6-02F3-4FF0-B71F-A986CDAAB9BD}" type="pres">
      <dgm:prSet presAssocID="{681CA10E-D946-40EC-8639-175AAC78AE0A}" presName="tile1text" presStyleLbl="node1" presStyleIdx="0" presStyleCnt="4">
        <dgm:presLayoutVars>
          <dgm:chMax val="0"/>
          <dgm:chPref val="0"/>
          <dgm:bulletEnabled val="1"/>
        </dgm:presLayoutVars>
      </dgm:prSet>
      <dgm:spPr/>
    </dgm:pt>
    <dgm:pt modelId="{22695E30-9E6D-41C1-A56D-48833784E52F}" type="pres">
      <dgm:prSet presAssocID="{681CA10E-D946-40EC-8639-175AAC78AE0A}" presName="tile2" presStyleLbl="node1" presStyleIdx="1" presStyleCnt="4"/>
      <dgm:spPr/>
    </dgm:pt>
    <dgm:pt modelId="{3E4E3E2B-21EE-4C2A-8D0A-A60A71DDA779}" type="pres">
      <dgm:prSet presAssocID="{681CA10E-D946-40EC-8639-175AAC78AE0A}" presName="tile2text" presStyleLbl="node1" presStyleIdx="1" presStyleCnt="4">
        <dgm:presLayoutVars>
          <dgm:chMax val="0"/>
          <dgm:chPref val="0"/>
          <dgm:bulletEnabled val="1"/>
        </dgm:presLayoutVars>
      </dgm:prSet>
      <dgm:spPr/>
    </dgm:pt>
    <dgm:pt modelId="{3592CD66-307C-45C6-8232-FD5A788B31FE}" type="pres">
      <dgm:prSet presAssocID="{681CA10E-D946-40EC-8639-175AAC78AE0A}" presName="tile3" presStyleLbl="node1" presStyleIdx="2" presStyleCnt="4"/>
      <dgm:spPr/>
    </dgm:pt>
    <dgm:pt modelId="{5646E86F-69AB-455E-9AD0-6DD96D20E2A2}" type="pres">
      <dgm:prSet presAssocID="{681CA10E-D946-40EC-8639-175AAC78AE0A}" presName="tile3text" presStyleLbl="node1" presStyleIdx="2" presStyleCnt="4">
        <dgm:presLayoutVars>
          <dgm:chMax val="0"/>
          <dgm:chPref val="0"/>
          <dgm:bulletEnabled val="1"/>
        </dgm:presLayoutVars>
      </dgm:prSet>
      <dgm:spPr/>
    </dgm:pt>
    <dgm:pt modelId="{F436B56D-97A4-4D66-8EAD-CB422F78C720}" type="pres">
      <dgm:prSet presAssocID="{681CA10E-D946-40EC-8639-175AAC78AE0A}" presName="tile4" presStyleLbl="node1" presStyleIdx="3" presStyleCnt="4"/>
      <dgm:spPr/>
    </dgm:pt>
    <dgm:pt modelId="{21BB2A78-F9C6-4A60-A3D7-AFDFFE03B6A8}" type="pres">
      <dgm:prSet presAssocID="{681CA10E-D946-40EC-8639-175AAC78AE0A}" presName="tile4text" presStyleLbl="node1" presStyleIdx="3" presStyleCnt="4">
        <dgm:presLayoutVars>
          <dgm:chMax val="0"/>
          <dgm:chPref val="0"/>
          <dgm:bulletEnabled val="1"/>
        </dgm:presLayoutVars>
      </dgm:prSet>
      <dgm:spPr/>
    </dgm:pt>
    <dgm:pt modelId="{F554067E-86D7-461E-9082-9B23972FB0F0}" type="pres">
      <dgm:prSet presAssocID="{681CA10E-D946-40EC-8639-175AAC78AE0A}" presName="centerTile" presStyleLbl="fgShp" presStyleIdx="0" presStyleCnt="1">
        <dgm:presLayoutVars>
          <dgm:chMax val="0"/>
          <dgm:chPref val="0"/>
        </dgm:presLayoutVars>
      </dgm:prSet>
      <dgm:spPr/>
    </dgm:pt>
  </dgm:ptLst>
  <dgm:cxnLst>
    <dgm:cxn modelId="{B3BA3F00-51B3-4EA1-A49C-933EC47660BA}" type="presOf" srcId="{681CA10E-D946-40EC-8639-175AAC78AE0A}" destId="{F9A2ED04-2050-4E27-A27D-8BE832C45D1C}" srcOrd="0" destOrd="0" presId="urn:microsoft.com/office/officeart/2005/8/layout/matrix1"/>
    <dgm:cxn modelId="{79447628-D995-48C1-B1EA-7DF0BC718FA7}" type="presOf" srcId="{33B541AA-AF94-4396-B960-529B414AF9AA}" destId="{F436B56D-97A4-4D66-8EAD-CB422F78C720}" srcOrd="0" destOrd="0" presId="urn:microsoft.com/office/officeart/2005/8/layout/matrix1"/>
    <dgm:cxn modelId="{E081E137-C627-4F20-BE14-49F9FE1431FE}" srcId="{1199157D-2CAD-4149-B5FC-D0441DDA1581}" destId="{5DEB2864-F0E2-40CA-962E-20C41B934DA5}" srcOrd="4" destOrd="0" parTransId="{306904B1-D65B-47AB-8E63-4E1EAA594431}" sibTransId="{1941119D-B55B-467C-AA00-6C2F2B1B90C3}"/>
    <dgm:cxn modelId="{C89E3265-EC77-4BB8-8525-C8780A06E698}" srcId="{1199157D-2CAD-4149-B5FC-D0441DDA1581}" destId="{54732A17-A1D1-4A25-BB4C-D6216AF37ABD}" srcOrd="2" destOrd="0" parTransId="{85DF31CD-C39F-4A04-B6AB-D6FAEE3F7ED3}" sibTransId="{A7159356-0990-427A-9EAA-A975FD369FE8}"/>
    <dgm:cxn modelId="{FDDEEF4E-ADD0-40A7-BFD1-6025C435376E}" type="presOf" srcId="{1199157D-2CAD-4149-B5FC-D0441DDA1581}" destId="{F554067E-86D7-461E-9082-9B23972FB0F0}" srcOrd="0" destOrd="0" presId="urn:microsoft.com/office/officeart/2005/8/layout/matrix1"/>
    <dgm:cxn modelId="{6E672053-A030-44E2-9DE7-E88378E89793}" type="presOf" srcId="{BA2FEDDD-CCE6-46DA-B0B8-CA1068F05D03}" destId="{AF4B67F6-02F3-4FF0-B71F-A986CDAAB9BD}" srcOrd="1" destOrd="0" presId="urn:microsoft.com/office/officeart/2005/8/layout/matrix1"/>
    <dgm:cxn modelId="{6771E574-9051-45A0-9F67-DBC694A68A84}" srcId="{681CA10E-D946-40EC-8639-175AAC78AE0A}" destId="{1199157D-2CAD-4149-B5FC-D0441DDA1581}" srcOrd="0" destOrd="0" parTransId="{7E4700C9-25C8-468F-9B46-2BB412BDD611}" sibTransId="{FA715CEB-F1E6-4CD4-B477-CA75603154E9}"/>
    <dgm:cxn modelId="{85966575-421F-41A6-80BA-A184EBE12F66}" srcId="{1199157D-2CAD-4149-B5FC-D0441DDA1581}" destId="{8833A4C3-903E-4DC9-BC0D-E80FCBA92EC1}" srcOrd="1" destOrd="0" parTransId="{181896A2-02BC-4388-AAF4-4477F82DD594}" sibTransId="{84FCC35C-6509-42A0-B8A2-99903405F1FD}"/>
    <dgm:cxn modelId="{59082377-D303-42F9-8BFD-5DAA71391820}" type="presOf" srcId="{8833A4C3-903E-4DC9-BC0D-E80FCBA92EC1}" destId="{3E4E3E2B-21EE-4C2A-8D0A-A60A71DDA779}" srcOrd="1" destOrd="0" presId="urn:microsoft.com/office/officeart/2005/8/layout/matrix1"/>
    <dgm:cxn modelId="{3D02087C-68A9-49B4-B4C6-D4F15AF07F1E}" type="presOf" srcId="{BA2FEDDD-CCE6-46DA-B0B8-CA1068F05D03}" destId="{EA4A88CB-0DF3-4F86-B08B-09E28AE2E140}" srcOrd="0" destOrd="0" presId="urn:microsoft.com/office/officeart/2005/8/layout/matrix1"/>
    <dgm:cxn modelId="{072DCA80-EB92-469B-9DC2-BA0A59227BAD}" srcId="{1199157D-2CAD-4149-B5FC-D0441DDA1581}" destId="{BA2FEDDD-CCE6-46DA-B0B8-CA1068F05D03}" srcOrd="0" destOrd="0" parTransId="{3F5AFE19-6CCB-4648-A830-60D5E773CA4D}" sibTransId="{76CB758D-DE33-4266-8838-43F91557F3E0}"/>
    <dgm:cxn modelId="{880674B0-7395-495D-AA3A-F925BDD0C8B1}" type="presOf" srcId="{54732A17-A1D1-4A25-BB4C-D6216AF37ABD}" destId="{3592CD66-307C-45C6-8232-FD5A788B31FE}" srcOrd="0" destOrd="0" presId="urn:microsoft.com/office/officeart/2005/8/layout/matrix1"/>
    <dgm:cxn modelId="{D7D566B1-934D-400A-8376-7D0642CFA208}" srcId="{1199157D-2CAD-4149-B5FC-D0441DDA1581}" destId="{33B541AA-AF94-4396-B960-529B414AF9AA}" srcOrd="3" destOrd="0" parTransId="{415F3CE1-75B6-4B0B-A8AD-FC11E6F5F545}" sibTransId="{6EA47519-3298-43D2-9BC0-639B1E86A105}"/>
    <dgm:cxn modelId="{14E7A7D0-2644-4B4D-90B8-7505289C53C4}" type="presOf" srcId="{8833A4C3-903E-4DC9-BC0D-E80FCBA92EC1}" destId="{22695E30-9E6D-41C1-A56D-48833784E52F}" srcOrd="0" destOrd="0" presId="urn:microsoft.com/office/officeart/2005/8/layout/matrix1"/>
    <dgm:cxn modelId="{371EF2E4-E5CE-4AC0-B118-658F62940213}" type="presOf" srcId="{54732A17-A1D1-4A25-BB4C-D6216AF37ABD}" destId="{5646E86F-69AB-455E-9AD0-6DD96D20E2A2}" srcOrd="1" destOrd="0" presId="urn:microsoft.com/office/officeart/2005/8/layout/matrix1"/>
    <dgm:cxn modelId="{45793DF3-2FB9-4879-9373-8F8D642245E0}" type="presOf" srcId="{33B541AA-AF94-4396-B960-529B414AF9AA}" destId="{21BB2A78-F9C6-4A60-A3D7-AFDFFE03B6A8}" srcOrd="1" destOrd="0" presId="urn:microsoft.com/office/officeart/2005/8/layout/matrix1"/>
    <dgm:cxn modelId="{B9DD158C-BA9A-49C1-876B-93DEB4EDEE3A}" type="presParOf" srcId="{F9A2ED04-2050-4E27-A27D-8BE832C45D1C}" destId="{76B1924B-3553-42F2-B76A-88E1DA811ABB}" srcOrd="0" destOrd="0" presId="urn:microsoft.com/office/officeart/2005/8/layout/matrix1"/>
    <dgm:cxn modelId="{7A79ECF6-A331-49D8-85B2-4D03A2DCF4F4}" type="presParOf" srcId="{76B1924B-3553-42F2-B76A-88E1DA811ABB}" destId="{EA4A88CB-0DF3-4F86-B08B-09E28AE2E140}" srcOrd="0" destOrd="0" presId="urn:microsoft.com/office/officeart/2005/8/layout/matrix1"/>
    <dgm:cxn modelId="{5B8E3D47-5CEF-40A1-B661-5CA758F3C253}" type="presParOf" srcId="{76B1924B-3553-42F2-B76A-88E1DA811ABB}" destId="{AF4B67F6-02F3-4FF0-B71F-A986CDAAB9BD}" srcOrd="1" destOrd="0" presId="urn:microsoft.com/office/officeart/2005/8/layout/matrix1"/>
    <dgm:cxn modelId="{4BA0A21D-D772-47F8-AB99-831EA4CDEF51}" type="presParOf" srcId="{76B1924B-3553-42F2-B76A-88E1DA811ABB}" destId="{22695E30-9E6D-41C1-A56D-48833784E52F}" srcOrd="2" destOrd="0" presId="urn:microsoft.com/office/officeart/2005/8/layout/matrix1"/>
    <dgm:cxn modelId="{5EE5DFA2-1857-4B89-BD01-1A002B6F4DAC}" type="presParOf" srcId="{76B1924B-3553-42F2-B76A-88E1DA811ABB}" destId="{3E4E3E2B-21EE-4C2A-8D0A-A60A71DDA779}" srcOrd="3" destOrd="0" presId="urn:microsoft.com/office/officeart/2005/8/layout/matrix1"/>
    <dgm:cxn modelId="{2E526539-60D7-46DA-B757-F95FA4212AFA}" type="presParOf" srcId="{76B1924B-3553-42F2-B76A-88E1DA811ABB}" destId="{3592CD66-307C-45C6-8232-FD5A788B31FE}" srcOrd="4" destOrd="0" presId="urn:microsoft.com/office/officeart/2005/8/layout/matrix1"/>
    <dgm:cxn modelId="{0ECBAF36-192D-4251-9222-5EC739A109E5}" type="presParOf" srcId="{76B1924B-3553-42F2-B76A-88E1DA811ABB}" destId="{5646E86F-69AB-455E-9AD0-6DD96D20E2A2}" srcOrd="5" destOrd="0" presId="urn:microsoft.com/office/officeart/2005/8/layout/matrix1"/>
    <dgm:cxn modelId="{7473F678-2BA0-4812-B2A0-C040A6E8D571}" type="presParOf" srcId="{76B1924B-3553-42F2-B76A-88E1DA811ABB}" destId="{F436B56D-97A4-4D66-8EAD-CB422F78C720}" srcOrd="6" destOrd="0" presId="urn:microsoft.com/office/officeart/2005/8/layout/matrix1"/>
    <dgm:cxn modelId="{4C0092A8-DAED-4586-88AE-0A3E17A526DC}" type="presParOf" srcId="{76B1924B-3553-42F2-B76A-88E1DA811ABB}" destId="{21BB2A78-F9C6-4A60-A3D7-AFDFFE03B6A8}" srcOrd="7" destOrd="0" presId="urn:microsoft.com/office/officeart/2005/8/layout/matrix1"/>
    <dgm:cxn modelId="{184BAB10-61A5-4387-8BC8-2D0B3C123718}" type="presParOf" srcId="{F9A2ED04-2050-4E27-A27D-8BE832C45D1C}" destId="{F554067E-86D7-461E-9082-9B23972FB0F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7010D4-AB65-499B-B5B0-567B71E40BCA}" type="doc">
      <dgm:prSet loTypeId="urn:microsoft.com/office/officeart/2005/8/layout/process1" loCatId="process" qsTypeId="urn:microsoft.com/office/officeart/2005/8/quickstyle/simple1" qsCatId="simple" csTypeId="urn:microsoft.com/office/officeart/2005/8/colors/accent1_2" csCatId="accent1" phldr="1"/>
      <dgm:spPr/>
    </dgm:pt>
    <dgm:pt modelId="{D88B150D-8863-48D5-9B7F-FC298EE697B9}">
      <dgm:prSet phldrT="[Text]"/>
      <dgm:spPr>
        <a:solidFill>
          <a:srgbClr val="003A82"/>
        </a:solidFill>
      </dgm:spPr>
      <dgm:t>
        <a:bodyPr/>
        <a:lstStyle/>
        <a:p>
          <a:r>
            <a:rPr lang="en-GB" dirty="0"/>
            <a:t>Starting Out</a:t>
          </a:r>
        </a:p>
      </dgm:t>
    </dgm:pt>
    <dgm:pt modelId="{4E465333-8E9E-40AF-B6F5-BF14FDF63D9E}" type="parTrans" cxnId="{6058F93E-60C1-40C4-A3C0-93DE386F4B09}">
      <dgm:prSet/>
      <dgm:spPr/>
      <dgm:t>
        <a:bodyPr/>
        <a:lstStyle/>
        <a:p>
          <a:endParaRPr lang="en-GB"/>
        </a:p>
      </dgm:t>
    </dgm:pt>
    <dgm:pt modelId="{624B1549-B135-4E66-AF43-8E8E770A61DF}" type="sibTrans" cxnId="{6058F93E-60C1-40C4-A3C0-93DE386F4B09}">
      <dgm:prSet/>
      <dgm:spPr>
        <a:solidFill>
          <a:schemeClr val="tx2"/>
        </a:solidFill>
      </dgm:spPr>
      <dgm:t>
        <a:bodyPr/>
        <a:lstStyle/>
        <a:p>
          <a:endParaRPr lang="en-GB"/>
        </a:p>
      </dgm:t>
    </dgm:pt>
    <dgm:pt modelId="{F50ACA87-510C-4362-9368-7A7A1E48600A}" type="pres">
      <dgm:prSet presAssocID="{027010D4-AB65-499B-B5B0-567B71E40BCA}" presName="Name0" presStyleCnt="0">
        <dgm:presLayoutVars>
          <dgm:dir/>
          <dgm:resizeHandles val="exact"/>
        </dgm:presLayoutVars>
      </dgm:prSet>
      <dgm:spPr/>
    </dgm:pt>
    <dgm:pt modelId="{C5D3F10B-0535-4880-98AF-485861B10E30}" type="pres">
      <dgm:prSet presAssocID="{D88B150D-8863-48D5-9B7F-FC298EE697B9}" presName="node" presStyleLbl="node1" presStyleIdx="0" presStyleCnt="1" custLinFactY="-120877" custLinFactNeighborX="-4478" custLinFactNeighborY="-200000">
        <dgm:presLayoutVars>
          <dgm:bulletEnabled val="1"/>
        </dgm:presLayoutVars>
      </dgm:prSet>
      <dgm:spPr/>
    </dgm:pt>
  </dgm:ptLst>
  <dgm:cxnLst>
    <dgm:cxn modelId="{6058F93E-60C1-40C4-A3C0-93DE386F4B09}" srcId="{027010D4-AB65-499B-B5B0-567B71E40BCA}" destId="{D88B150D-8863-48D5-9B7F-FC298EE697B9}" srcOrd="0" destOrd="0" parTransId="{4E465333-8E9E-40AF-B6F5-BF14FDF63D9E}" sibTransId="{624B1549-B135-4E66-AF43-8E8E770A61DF}"/>
    <dgm:cxn modelId="{E318C359-9C80-473F-BCAD-367738DF44AB}" type="presOf" srcId="{D88B150D-8863-48D5-9B7F-FC298EE697B9}" destId="{C5D3F10B-0535-4880-98AF-485861B10E30}" srcOrd="0" destOrd="0" presId="urn:microsoft.com/office/officeart/2005/8/layout/process1"/>
    <dgm:cxn modelId="{19BB747B-745F-432A-A94F-DCA43450B20A}" type="presOf" srcId="{027010D4-AB65-499B-B5B0-567B71E40BCA}" destId="{F50ACA87-510C-4362-9368-7A7A1E48600A}" srcOrd="0" destOrd="0" presId="urn:microsoft.com/office/officeart/2005/8/layout/process1"/>
    <dgm:cxn modelId="{33B50E2B-F9F9-4C57-A70A-9F8044C09876}" type="presParOf" srcId="{F50ACA87-510C-4362-9368-7A7A1E48600A}" destId="{C5D3F10B-0535-4880-98AF-485861B10E30}"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7010D4-AB65-499B-B5B0-567B71E40BCA}" type="doc">
      <dgm:prSet loTypeId="urn:microsoft.com/office/officeart/2005/8/layout/process1" loCatId="process" qsTypeId="urn:microsoft.com/office/officeart/2005/8/quickstyle/simple1" qsCatId="simple" csTypeId="urn:microsoft.com/office/officeart/2005/8/colors/accent1_2" csCatId="accent1" phldr="1"/>
      <dgm:spPr/>
    </dgm:pt>
    <dgm:pt modelId="{D88B150D-8863-48D5-9B7F-FC298EE697B9}">
      <dgm:prSet phldrT="[Text]"/>
      <dgm:spPr>
        <a:solidFill>
          <a:srgbClr val="003A82"/>
        </a:solidFill>
      </dgm:spPr>
      <dgm:t>
        <a:bodyPr/>
        <a:lstStyle/>
        <a:p>
          <a:r>
            <a:rPr lang="en-GB" dirty="0"/>
            <a:t>Starting Out</a:t>
          </a:r>
        </a:p>
      </dgm:t>
    </dgm:pt>
    <dgm:pt modelId="{4E465333-8E9E-40AF-B6F5-BF14FDF63D9E}" type="parTrans" cxnId="{6058F93E-60C1-40C4-A3C0-93DE386F4B09}">
      <dgm:prSet/>
      <dgm:spPr/>
      <dgm:t>
        <a:bodyPr/>
        <a:lstStyle/>
        <a:p>
          <a:endParaRPr lang="en-GB"/>
        </a:p>
      </dgm:t>
    </dgm:pt>
    <dgm:pt modelId="{624B1549-B135-4E66-AF43-8E8E770A61DF}" type="sibTrans" cxnId="{6058F93E-60C1-40C4-A3C0-93DE386F4B09}">
      <dgm:prSet/>
      <dgm:spPr>
        <a:solidFill>
          <a:schemeClr val="tx2"/>
        </a:solidFill>
      </dgm:spPr>
      <dgm:t>
        <a:bodyPr/>
        <a:lstStyle/>
        <a:p>
          <a:endParaRPr lang="en-GB"/>
        </a:p>
      </dgm:t>
    </dgm:pt>
    <dgm:pt modelId="{F50ACA87-510C-4362-9368-7A7A1E48600A}" type="pres">
      <dgm:prSet presAssocID="{027010D4-AB65-499B-B5B0-567B71E40BCA}" presName="Name0" presStyleCnt="0">
        <dgm:presLayoutVars>
          <dgm:dir/>
          <dgm:resizeHandles val="exact"/>
        </dgm:presLayoutVars>
      </dgm:prSet>
      <dgm:spPr/>
    </dgm:pt>
    <dgm:pt modelId="{C5D3F10B-0535-4880-98AF-485861B10E30}" type="pres">
      <dgm:prSet presAssocID="{D88B150D-8863-48D5-9B7F-FC298EE697B9}" presName="node" presStyleLbl="node1" presStyleIdx="0" presStyleCnt="1" custLinFactY="-120877" custLinFactNeighborX="-4478" custLinFactNeighborY="-200000">
        <dgm:presLayoutVars>
          <dgm:bulletEnabled val="1"/>
        </dgm:presLayoutVars>
      </dgm:prSet>
      <dgm:spPr/>
    </dgm:pt>
  </dgm:ptLst>
  <dgm:cxnLst>
    <dgm:cxn modelId="{6058F93E-60C1-40C4-A3C0-93DE386F4B09}" srcId="{027010D4-AB65-499B-B5B0-567B71E40BCA}" destId="{D88B150D-8863-48D5-9B7F-FC298EE697B9}" srcOrd="0" destOrd="0" parTransId="{4E465333-8E9E-40AF-B6F5-BF14FDF63D9E}" sibTransId="{624B1549-B135-4E66-AF43-8E8E770A61DF}"/>
    <dgm:cxn modelId="{E318C359-9C80-473F-BCAD-367738DF44AB}" type="presOf" srcId="{D88B150D-8863-48D5-9B7F-FC298EE697B9}" destId="{C5D3F10B-0535-4880-98AF-485861B10E30}" srcOrd="0" destOrd="0" presId="urn:microsoft.com/office/officeart/2005/8/layout/process1"/>
    <dgm:cxn modelId="{19BB747B-745F-432A-A94F-DCA43450B20A}" type="presOf" srcId="{027010D4-AB65-499B-B5B0-567B71E40BCA}" destId="{F50ACA87-510C-4362-9368-7A7A1E48600A}" srcOrd="0" destOrd="0" presId="urn:microsoft.com/office/officeart/2005/8/layout/process1"/>
    <dgm:cxn modelId="{33B50E2B-F9F9-4C57-A70A-9F8044C09876}" type="presParOf" srcId="{F50ACA87-510C-4362-9368-7A7A1E48600A}" destId="{C5D3F10B-0535-4880-98AF-485861B10E30}"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7010D4-AB65-499B-B5B0-567B71E40BCA}" type="doc">
      <dgm:prSet loTypeId="urn:microsoft.com/office/officeart/2005/8/layout/process1" loCatId="process" qsTypeId="urn:microsoft.com/office/officeart/2005/8/quickstyle/simple1" qsCatId="simple" csTypeId="urn:microsoft.com/office/officeart/2005/8/colors/accent1_2" csCatId="accent1" phldr="1"/>
      <dgm:spPr/>
    </dgm:pt>
    <dgm:pt modelId="{D88B150D-8863-48D5-9B7F-FC298EE697B9}">
      <dgm:prSet phldrT="[Text]"/>
      <dgm:spPr>
        <a:solidFill>
          <a:srgbClr val="003A82"/>
        </a:solidFill>
      </dgm:spPr>
      <dgm:t>
        <a:bodyPr/>
        <a:lstStyle/>
        <a:p>
          <a:r>
            <a:rPr lang="en-GB" dirty="0"/>
            <a:t>Starting Out</a:t>
          </a:r>
        </a:p>
      </dgm:t>
    </dgm:pt>
    <dgm:pt modelId="{4E465333-8E9E-40AF-B6F5-BF14FDF63D9E}" type="parTrans" cxnId="{6058F93E-60C1-40C4-A3C0-93DE386F4B09}">
      <dgm:prSet/>
      <dgm:spPr/>
      <dgm:t>
        <a:bodyPr/>
        <a:lstStyle/>
        <a:p>
          <a:endParaRPr lang="en-GB"/>
        </a:p>
      </dgm:t>
    </dgm:pt>
    <dgm:pt modelId="{624B1549-B135-4E66-AF43-8E8E770A61DF}" type="sibTrans" cxnId="{6058F93E-60C1-40C4-A3C0-93DE386F4B09}">
      <dgm:prSet/>
      <dgm:spPr>
        <a:solidFill>
          <a:schemeClr val="tx2"/>
        </a:solidFill>
      </dgm:spPr>
      <dgm:t>
        <a:bodyPr/>
        <a:lstStyle/>
        <a:p>
          <a:endParaRPr lang="en-GB"/>
        </a:p>
      </dgm:t>
    </dgm:pt>
    <dgm:pt modelId="{BAC8EFC0-AAE2-4BB8-A971-FDD1EC211C00}">
      <dgm:prSet phldrT="[Text]"/>
      <dgm:spPr>
        <a:solidFill>
          <a:srgbClr val="003A82"/>
        </a:solidFill>
      </dgm:spPr>
      <dgm:t>
        <a:bodyPr/>
        <a:lstStyle/>
        <a:p>
          <a:r>
            <a:rPr lang="en-GB" dirty="0"/>
            <a:t>Development</a:t>
          </a:r>
        </a:p>
      </dgm:t>
    </dgm:pt>
    <dgm:pt modelId="{5688A2BD-C350-412A-B2A4-96EEB073A127}" type="parTrans" cxnId="{A5DEB0DF-A811-4ECF-B031-1C0BFD2B5EA6}">
      <dgm:prSet/>
      <dgm:spPr/>
      <dgm:t>
        <a:bodyPr/>
        <a:lstStyle/>
        <a:p>
          <a:endParaRPr lang="en-GB"/>
        </a:p>
      </dgm:t>
    </dgm:pt>
    <dgm:pt modelId="{238A57F4-987F-4A08-AE72-C53BAEB50246}" type="sibTrans" cxnId="{A5DEB0DF-A811-4ECF-B031-1C0BFD2B5EA6}">
      <dgm:prSet/>
      <dgm:spPr>
        <a:solidFill>
          <a:schemeClr val="tx2"/>
        </a:solidFill>
      </dgm:spPr>
      <dgm:t>
        <a:bodyPr/>
        <a:lstStyle/>
        <a:p>
          <a:endParaRPr lang="en-GB"/>
        </a:p>
      </dgm:t>
    </dgm:pt>
    <dgm:pt modelId="{B5A84396-6572-4506-B609-0CC7DF065B71}">
      <dgm:prSet phldrT="[Text]"/>
      <dgm:spPr>
        <a:solidFill>
          <a:srgbClr val="003A82"/>
        </a:solidFill>
      </dgm:spPr>
      <dgm:t>
        <a:bodyPr/>
        <a:lstStyle/>
        <a:p>
          <a:r>
            <a:rPr lang="en-GB" dirty="0"/>
            <a:t>Progression</a:t>
          </a:r>
        </a:p>
      </dgm:t>
    </dgm:pt>
    <dgm:pt modelId="{3CE2DBE4-9248-4CB8-8F60-D1B51468F239}" type="parTrans" cxnId="{5160A9C2-B5C3-4CB9-AD0B-6BD3F3BEBE16}">
      <dgm:prSet/>
      <dgm:spPr/>
      <dgm:t>
        <a:bodyPr/>
        <a:lstStyle/>
        <a:p>
          <a:endParaRPr lang="en-GB"/>
        </a:p>
      </dgm:t>
    </dgm:pt>
    <dgm:pt modelId="{EA337C2D-2788-4DC0-9C90-F24855082DAF}" type="sibTrans" cxnId="{5160A9C2-B5C3-4CB9-AD0B-6BD3F3BEBE16}">
      <dgm:prSet/>
      <dgm:spPr/>
      <dgm:t>
        <a:bodyPr/>
        <a:lstStyle/>
        <a:p>
          <a:endParaRPr lang="en-GB"/>
        </a:p>
      </dgm:t>
    </dgm:pt>
    <dgm:pt modelId="{F50ACA87-510C-4362-9368-7A7A1E48600A}" type="pres">
      <dgm:prSet presAssocID="{027010D4-AB65-499B-B5B0-567B71E40BCA}" presName="Name0" presStyleCnt="0">
        <dgm:presLayoutVars>
          <dgm:dir/>
          <dgm:resizeHandles val="exact"/>
        </dgm:presLayoutVars>
      </dgm:prSet>
      <dgm:spPr/>
    </dgm:pt>
    <dgm:pt modelId="{C5D3F10B-0535-4880-98AF-485861B10E30}" type="pres">
      <dgm:prSet presAssocID="{D88B150D-8863-48D5-9B7F-FC298EE697B9}" presName="node" presStyleLbl="node1" presStyleIdx="0" presStyleCnt="3">
        <dgm:presLayoutVars>
          <dgm:bulletEnabled val="1"/>
        </dgm:presLayoutVars>
      </dgm:prSet>
      <dgm:spPr/>
    </dgm:pt>
    <dgm:pt modelId="{C7E8F059-ACEA-4D51-A22A-FDB5AABE8166}" type="pres">
      <dgm:prSet presAssocID="{624B1549-B135-4E66-AF43-8E8E770A61DF}" presName="sibTrans" presStyleLbl="sibTrans2D1" presStyleIdx="0" presStyleCnt="2"/>
      <dgm:spPr/>
    </dgm:pt>
    <dgm:pt modelId="{6CB5C65D-7C36-48CF-80D8-CED9E281C933}" type="pres">
      <dgm:prSet presAssocID="{624B1549-B135-4E66-AF43-8E8E770A61DF}" presName="connectorText" presStyleLbl="sibTrans2D1" presStyleIdx="0" presStyleCnt="2"/>
      <dgm:spPr/>
    </dgm:pt>
    <dgm:pt modelId="{CF4C7FEA-7401-4260-89E2-A02A3FAAE244}" type="pres">
      <dgm:prSet presAssocID="{BAC8EFC0-AAE2-4BB8-A971-FDD1EC211C00}" presName="node" presStyleLbl="node1" presStyleIdx="1" presStyleCnt="3">
        <dgm:presLayoutVars>
          <dgm:bulletEnabled val="1"/>
        </dgm:presLayoutVars>
      </dgm:prSet>
      <dgm:spPr/>
    </dgm:pt>
    <dgm:pt modelId="{A07AC2D3-021D-4526-9D34-8C5185D46456}" type="pres">
      <dgm:prSet presAssocID="{238A57F4-987F-4A08-AE72-C53BAEB50246}" presName="sibTrans" presStyleLbl="sibTrans2D1" presStyleIdx="1" presStyleCnt="2"/>
      <dgm:spPr/>
    </dgm:pt>
    <dgm:pt modelId="{01DEA314-D0AF-45C6-9DA2-A56C74AF84BB}" type="pres">
      <dgm:prSet presAssocID="{238A57F4-987F-4A08-AE72-C53BAEB50246}" presName="connectorText" presStyleLbl="sibTrans2D1" presStyleIdx="1" presStyleCnt="2"/>
      <dgm:spPr/>
    </dgm:pt>
    <dgm:pt modelId="{9AB447A6-6E13-4132-8C2B-80A60186073B}" type="pres">
      <dgm:prSet presAssocID="{B5A84396-6572-4506-B609-0CC7DF065B71}" presName="node" presStyleLbl="node1" presStyleIdx="2" presStyleCnt="3">
        <dgm:presLayoutVars>
          <dgm:bulletEnabled val="1"/>
        </dgm:presLayoutVars>
      </dgm:prSet>
      <dgm:spPr/>
    </dgm:pt>
  </dgm:ptLst>
  <dgm:cxnLst>
    <dgm:cxn modelId="{7892F63A-3132-4A3E-8186-31281AD803A9}" type="presOf" srcId="{624B1549-B135-4E66-AF43-8E8E770A61DF}" destId="{6CB5C65D-7C36-48CF-80D8-CED9E281C933}" srcOrd="1" destOrd="0" presId="urn:microsoft.com/office/officeart/2005/8/layout/process1"/>
    <dgm:cxn modelId="{6058F93E-60C1-40C4-A3C0-93DE386F4B09}" srcId="{027010D4-AB65-499B-B5B0-567B71E40BCA}" destId="{D88B150D-8863-48D5-9B7F-FC298EE697B9}" srcOrd="0" destOrd="0" parTransId="{4E465333-8E9E-40AF-B6F5-BF14FDF63D9E}" sibTransId="{624B1549-B135-4E66-AF43-8E8E770A61DF}"/>
    <dgm:cxn modelId="{E318C359-9C80-473F-BCAD-367738DF44AB}" type="presOf" srcId="{D88B150D-8863-48D5-9B7F-FC298EE697B9}" destId="{C5D3F10B-0535-4880-98AF-485861B10E30}" srcOrd="0" destOrd="0" presId="urn:microsoft.com/office/officeart/2005/8/layout/process1"/>
    <dgm:cxn modelId="{19BB747B-745F-432A-A94F-DCA43450B20A}" type="presOf" srcId="{027010D4-AB65-499B-B5B0-567B71E40BCA}" destId="{F50ACA87-510C-4362-9368-7A7A1E48600A}" srcOrd="0" destOrd="0" presId="urn:microsoft.com/office/officeart/2005/8/layout/process1"/>
    <dgm:cxn modelId="{A5C2D97F-9BA8-45B3-8AF8-CD0B9324F78E}" type="presOf" srcId="{238A57F4-987F-4A08-AE72-C53BAEB50246}" destId="{01DEA314-D0AF-45C6-9DA2-A56C74AF84BB}" srcOrd="1" destOrd="0" presId="urn:microsoft.com/office/officeart/2005/8/layout/process1"/>
    <dgm:cxn modelId="{0EABB5B4-F26F-4AEB-9884-84411FA81845}" type="presOf" srcId="{624B1549-B135-4E66-AF43-8E8E770A61DF}" destId="{C7E8F059-ACEA-4D51-A22A-FDB5AABE8166}" srcOrd="0" destOrd="0" presId="urn:microsoft.com/office/officeart/2005/8/layout/process1"/>
    <dgm:cxn modelId="{5160A9C2-B5C3-4CB9-AD0B-6BD3F3BEBE16}" srcId="{027010D4-AB65-499B-B5B0-567B71E40BCA}" destId="{B5A84396-6572-4506-B609-0CC7DF065B71}" srcOrd="2" destOrd="0" parTransId="{3CE2DBE4-9248-4CB8-8F60-D1B51468F239}" sibTransId="{EA337C2D-2788-4DC0-9C90-F24855082DAF}"/>
    <dgm:cxn modelId="{A76944D3-9573-4131-8002-F0850A28888E}" type="presOf" srcId="{B5A84396-6572-4506-B609-0CC7DF065B71}" destId="{9AB447A6-6E13-4132-8C2B-80A60186073B}" srcOrd="0" destOrd="0" presId="urn:microsoft.com/office/officeart/2005/8/layout/process1"/>
    <dgm:cxn modelId="{A5DEB0DF-A811-4ECF-B031-1C0BFD2B5EA6}" srcId="{027010D4-AB65-499B-B5B0-567B71E40BCA}" destId="{BAC8EFC0-AAE2-4BB8-A971-FDD1EC211C00}" srcOrd="1" destOrd="0" parTransId="{5688A2BD-C350-412A-B2A4-96EEB073A127}" sibTransId="{238A57F4-987F-4A08-AE72-C53BAEB50246}"/>
    <dgm:cxn modelId="{CD5F35ED-84C6-4C70-910B-CBEF44D8CB6D}" type="presOf" srcId="{238A57F4-987F-4A08-AE72-C53BAEB50246}" destId="{A07AC2D3-021D-4526-9D34-8C5185D46456}" srcOrd="0" destOrd="0" presId="urn:microsoft.com/office/officeart/2005/8/layout/process1"/>
    <dgm:cxn modelId="{7903E9FD-1ED1-4BE5-93F7-676029F6D2C4}" type="presOf" srcId="{BAC8EFC0-AAE2-4BB8-A971-FDD1EC211C00}" destId="{CF4C7FEA-7401-4260-89E2-A02A3FAAE244}" srcOrd="0" destOrd="0" presId="urn:microsoft.com/office/officeart/2005/8/layout/process1"/>
    <dgm:cxn modelId="{33B50E2B-F9F9-4C57-A70A-9F8044C09876}" type="presParOf" srcId="{F50ACA87-510C-4362-9368-7A7A1E48600A}" destId="{C5D3F10B-0535-4880-98AF-485861B10E30}" srcOrd="0" destOrd="0" presId="urn:microsoft.com/office/officeart/2005/8/layout/process1"/>
    <dgm:cxn modelId="{E1A0D2C5-AA73-4960-8741-F105CB23E42D}" type="presParOf" srcId="{F50ACA87-510C-4362-9368-7A7A1E48600A}" destId="{C7E8F059-ACEA-4D51-A22A-FDB5AABE8166}" srcOrd="1" destOrd="0" presId="urn:microsoft.com/office/officeart/2005/8/layout/process1"/>
    <dgm:cxn modelId="{85A963ED-5CE4-4DB1-9EF4-A5AFEA4FCEED}" type="presParOf" srcId="{C7E8F059-ACEA-4D51-A22A-FDB5AABE8166}" destId="{6CB5C65D-7C36-48CF-80D8-CED9E281C933}" srcOrd="0" destOrd="0" presId="urn:microsoft.com/office/officeart/2005/8/layout/process1"/>
    <dgm:cxn modelId="{80EC0617-925F-47E4-8FD5-8F4EC623F791}" type="presParOf" srcId="{F50ACA87-510C-4362-9368-7A7A1E48600A}" destId="{CF4C7FEA-7401-4260-89E2-A02A3FAAE244}" srcOrd="2" destOrd="0" presId="urn:microsoft.com/office/officeart/2005/8/layout/process1"/>
    <dgm:cxn modelId="{65C4A5F9-6497-4262-8B25-76ED8E9D7771}" type="presParOf" srcId="{F50ACA87-510C-4362-9368-7A7A1E48600A}" destId="{A07AC2D3-021D-4526-9D34-8C5185D46456}" srcOrd="3" destOrd="0" presId="urn:microsoft.com/office/officeart/2005/8/layout/process1"/>
    <dgm:cxn modelId="{D01857EE-5937-4C32-9E66-FE8BEA1A8800}" type="presParOf" srcId="{A07AC2D3-021D-4526-9D34-8C5185D46456}" destId="{01DEA314-D0AF-45C6-9DA2-A56C74AF84BB}" srcOrd="0" destOrd="0" presId="urn:microsoft.com/office/officeart/2005/8/layout/process1"/>
    <dgm:cxn modelId="{2D45E2A0-2B47-47BA-B22F-6DDD2D9F71A2}" type="presParOf" srcId="{F50ACA87-510C-4362-9368-7A7A1E48600A}" destId="{9AB447A6-6E13-4132-8C2B-80A60186073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7010D4-AB65-499B-B5B0-567B71E40BCA}" type="doc">
      <dgm:prSet loTypeId="urn:microsoft.com/office/officeart/2005/8/layout/process1" loCatId="process" qsTypeId="urn:microsoft.com/office/officeart/2005/8/quickstyle/simple1" qsCatId="simple" csTypeId="urn:microsoft.com/office/officeart/2005/8/colors/accent1_2" csCatId="accent1" phldr="1"/>
      <dgm:spPr/>
    </dgm:pt>
    <dgm:pt modelId="{BAC8EFC0-AAE2-4BB8-A971-FDD1EC211C00}">
      <dgm:prSet phldrT="[Text]"/>
      <dgm:spPr>
        <a:solidFill>
          <a:srgbClr val="003A82"/>
        </a:solidFill>
      </dgm:spPr>
      <dgm:t>
        <a:bodyPr/>
        <a:lstStyle/>
        <a:p>
          <a:r>
            <a:rPr lang="en-GB" dirty="0"/>
            <a:t>Development</a:t>
          </a:r>
        </a:p>
      </dgm:t>
    </dgm:pt>
    <dgm:pt modelId="{5688A2BD-C350-412A-B2A4-96EEB073A127}" type="parTrans" cxnId="{A5DEB0DF-A811-4ECF-B031-1C0BFD2B5EA6}">
      <dgm:prSet/>
      <dgm:spPr/>
      <dgm:t>
        <a:bodyPr/>
        <a:lstStyle/>
        <a:p>
          <a:endParaRPr lang="en-GB"/>
        </a:p>
      </dgm:t>
    </dgm:pt>
    <dgm:pt modelId="{238A57F4-987F-4A08-AE72-C53BAEB50246}" type="sibTrans" cxnId="{A5DEB0DF-A811-4ECF-B031-1C0BFD2B5EA6}">
      <dgm:prSet/>
      <dgm:spPr>
        <a:solidFill>
          <a:schemeClr val="tx2"/>
        </a:solidFill>
      </dgm:spPr>
      <dgm:t>
        <a:bodyPr/>
        <a:lstStyle/>
        <a:p>
          <a:endParaRPr lang="en-GB"/>
        </a:p>
      </dgm:t>
    </dgm:pt>
    <dgm:pt modelId="{F50ACA87-510C-4362-9368-7A7A1E48600A}" type="pres">
      <dgm:prSet presAssocID="{027010D4-AB65-499B-B5B0-567B71E40BCA}" presName="Name0" presStyleCnt="0">
        <dgm:presLayoutVars>
          <dgm:dir/>
          <dgm:resizeHandles val="exact"/>
        </dgm:presLayoutVars>
      </dgm:prSet>
      <dgm:spPr/>
    </dgm:pt>
    <dgm:pt modelId="{CF4C7FEA-7401-4260-89E2-A02A3FAAE244}" type="pres">
      <dgm:prSet presAssocID="{BAC8EFC0-AAE2-4BB8-A971-FDD1EC211C00}" presName="node" presStyleLbl="node1" presStyleIdx="0" presStyleCnt="1" custLinFactY="-167774" custLinFactNeighborX="-3609" custLinFactNeighborY="-200000">
        <dgm:presLayoutVars>
          <dgm:bulletEnabled val="1"/>
        </dgm:presLayoutVars>
      </dgm:prSet>
      <dgm:spPr/>
    </dgm:pt>
  </dgm:ptLst>
  <dgm:cxnLst>
    <dgm:cxn modelId="{19BB747B-745F-432A-A94F-DCA43450B20A}" type="presOf" srcId="{027010D4-AB65-499B-B5B0-567B71E40BCA}" destId="{F50ACA87-510C-4362-9368-7A7A1E48600A}" srcOrd="0" destOrd="0" presId="urn:microsoft.com/office/officeart/2005/8/layout/process1"/>
    <dgm:cxn modelId="{A5DEB0DF-A811-4ECF-B031-1C0BFD2B5EA6}" srcId="{027010D4-AB65-499B-B5B0-567B71E40BCA}" destId="{BAC8EFC0-AAE2-4BB8-A971-FDD1EC211C00}" srcOrd="0" destOrd="0" parTransId="{5688A2BD-C350-412A-B2A4-96EEB073A127}" sibTransId="{238A57F4-987F-4A08-AE72-C53BAEB50246}"/>
    <dgm:cxn modelId="{7903E9FD-1ED1-4BE5-93F7-676029F6D2C4}" type="presOf" srcId="{BAC8EFC0-AAE2-4BB8-A971-FDD1EC211C00}" destId="{CF4C7FEA-7401-4260-89E2-A02A3FAAE244}" srcOrd="0" destOrd="0" presId="urn:microsoft.com/office/officeart/2005/8/layout/process1"/>
    <dgm:cxn modelId="{80EC0617-925F-47E4-8FD5-8F4EC623F791}" type="presParOf" srcId="{F50ACA87-510C-4362-9368-7A7A1E48600A}" destId="{CF4C7FEA-7401-4260-89E2-A02A3FAAE244}"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27010D4-AB65-499B-B5B0-567B71E40BCA}" type="doc">
      <dgm:prSet loTypeId="urn:microsoft.com/office/officeart/2005/8/layout/process1" loCatId="process" qsTypeId="urn:microsoft.com/office/officeart/2005/8/quickstyle/simple1" qsCatId="simple" csTypeId="urn:microsoft.com/office/officeart/2005/8/colors/accent1_2" csCatId="accent1" phldr="1"/>
      <dgm:spPr/>
    </dgm:pt>
    <dgm:pt modelId="{BAC8EFC0-AAE2-4BB8-A971-FDD1EC211C00}">
      <dgm:prSet phldrT="[Text]"/>
      <dgm:spPr>
        <a:solidFill>
          <a:srgbClr val="003A82"/>
        </a:solidFill>
      </dgm:spPr>
      <dgm:t>
        <a:bodyPr/>
        <a:lstStyle/>
        <a:p>
          <a:r>
            <a:rPr lang="en-GB" dirty="0"/>
            <a:t>Development</a:t>
          </a:r>
        </a:p>
      </dgm:t>
    </dgm:pt>
    <dgm:pt modelId="{5688A2BD-C350-412A-B2A4-96EEB073A127}" type="parTrans" cxnId="{A5DEB0DF-A811-4ECF-B031-1C0BFD2B5EA6}">
      <dgm:prSet/>
      <dgm:spPr/>
      <dgm:t>
        <a:bodyPr/>
        <a:lstStyle/>
        <a:p>
          <a:endParaRPr lang="en-GB"/>
        </a:p>
      </dgm:t>
    </dgm:pt>
    <dgm:pt modelId="{238A57F4-987F-4A08-AE72-C53BAEB50246}" type="sibTrans" cxnId="{A5DEB0DF-A811-4ECF-B031-1C0BFD2B5EA6}">
      <dgm:prSet/>
      <dgm:spPr>
        <a:solidFill>
          <a:schemeClr val="tx2"/>
        </a:solidFill>
      </dgm:spPr>
      <dgm:t>
        <a:bodyPr/>
        <a:lstStyle/>
        <a:p>
          <a:endParaRPr lang="en-GB"/>
        </a:p>
      </dgm:t>
    </dgm:pt>
    <dgm:pt modelId="{F50ACA87-510C-4362-9368-7A7A1E48600A}" type="pres">
      <dgm:prSet presAssocID="{027010D4-AB65-499B-B5B0-567B71E40BCA}" presName="Name0" presStyleCnt="0">
        <dgm:presLayoutVars>
          <dgm:dir/>
          <dgm:resizeHandles val="exact"/>
        </dgm:presLayoutVars>
      </dgm:prSet>
      <dgm:spPr/>
    </dgm:pt>
    <dgm:pt modelId="{CF4C7FEA-7401-4260-89E2-A02A3FAAE244}" type="pres">
      <dgm:prSet presAssocID="{BAC8EFC0-AAE2-4BB8-A971-FDD1EC211C00}" presName="node" presStyleLbl="node1" presStyleIdx="0" presStyleCnt="1" custLinFactY="-167774" custLinFactNeighborX="-3609" custLinFactNeighborY="-200000">
        <dgm:presLayoutVars>
          <dgm:bulletEnabled val="1"/>
        </dgm:presLayoutVars>
      </dgm:prSet>
      <dgm:spPr/>
    </dgm:pt>
  </dgm:ptLst>
  <dgm:cxnLst>
    <dgm:cxn modelId="{19BB747B-745F-432A-A94F-DCA43450B20A}" type="presOf" srcId="{027010D4-AB65-499B-B5B0-567B71E40BCA}" destId="{F50ACA87-510C-4362-9368-7A7A1E48600A}" srcOrd="0" destOrd="0" presId="urn:microsoft.com/office/officeart/2005/8/layout/process1"/>
    <dgm:cxn modelId="{A5DEB0DF-A811-4ECF-B031-1C0BFD2B5EA6}" srcId="{027010D4-AB65-499B-B5B0-567B71E40BCA}" destId="{BAC8EFC0-AAE2-4BB8-A971-FDD1EC211C00}" srcOrd="0" destOrd="0" parTransId="{5688A2BD-C350-412A-B2A4-96EEB073A127}" sibTransId="{238A57F4-987F-4A08-AE72-C53BAEB50246}"/>
    <dgm:cxn modelId="{7903E9FD-1ED1-4BE5-93F7-676029F6D2C4}" type="presOf" srcId="{BAC8EFC0-AAE2-4BB8-A971-FDD1EC211C00}" destId="{CF4C7FEA-7401-4260-89E2-A02A3FAAE244}" srcOrd="0" destOrd="0" presId="urn:microsoft.com/office/officeart/2005/8/layout/process1"/>
    <dgm:cxn modelId="{80EC0617-925F-47E4-8FD5-8F4EC623F791}" type="presParOf" srcId="{F50ACA87-510C-4362-9368-7A7A1E48600A}" destId="{CF4C7FEA-7401-4260-89E2-A02A3FAAE244}"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27010D4-AB65-499B-B5B0-567B71E40BCA}" type="doc">
      <dgm:prSet loTypeId="urn:microsoft.com/office/officeart/2005/8/layout/process1" loCatId="process" qsTypeId="urn:microsoft.com/office/officeart/2005/8/quickstyle/simple1" qsCatId="simple" csTypeId="urn:microsoft.com/office/officeart/2005/8/colors/accent1_2" csCatId="accent1" phldr="1"/>
      <dgm:spPr/>
    </dgm:pt>
    <dgm:pt modelId="{D88B150D-8863-48D5-9B7F-FC298EE697B9}">
      <dgm:prSet phldrT="[Text]"/>
      <dgm:spPr>
        <a:solidFill>
          <a:srgbClr val="003A82"/>
        </a:solidFill>
      </dgm:spPr>
      <dgm:t>
        <a:bodyPr/>
        <a:lstStyle/>
        <a:p>
          <a:r>
            <a:rPr lang="en-GB" dirty="0"/>
            <a:t>Starting Out</a:t>
          </a:r>
        </a:p>
      </dgm:t>
    </dgm:pt>
    <dgm:pt modelId="{4E465333-8E9E-40AF-B6F5-BF14FDF63D9E}" type="parTrans" cxnId="{6058F93E-60C1-40C4-A3C0-93DE386F4B09}">
      <dgm:prSet/>
      <dgm:spPr/>
      <dgm:t>
        <a:bodyPr/>
        <a:lstStyle/>
        <a:p>
          <a:endParaRPr lang="en-GB"/>
        </a:p>
      </dgm:t>
    </dgm:pt>
    <dgm:pt modelId="{624B1549-B135-4E66-AF43-8E8E770A61DF}" type="sibTrans" cxnId="{6058F93E-60C1-40C4-A3C0-93DE386F4B09}">
      <dgm:prSet/>
      <dgm:spPr>
        <a:solidFill>
          <a:schemeClr val="tx2"/>
        </a:solidFill>
      </dgm:spPr>
      <dgm:t>
        <a:bodyPr/>
        <a:lstStyle/>
        <a:p>
          <a:endParaRPr lang="en-GB"/>
        </a:p>
      </dgm:t>
    </dgm:pt>
    <dgm:pt modelId="{BAC8EFC0-AAE2-4BB8-A971-FDD1EC211C00}">
      <dgm:prSet phldrT="[Text]"/>
      <dgm:spPr>
        <a:solidFill>
          <a:srgbClr val="003A82"/>
        </a:solidFill>
      </dgm:spPr>
      <dgm:t>
        <a:bodyPr/>
        <a:lstStyle/>
        <a:p>
          <a:r>
            <a:rPr lang="en-GB" dirty="0"/>
            <a:t>Development</a:t>
          </a:r>
        </a:p>
      </dgm:t>
    </dgm:pt>
    <dgm:pt modelId="{5688A2BD-C350-412A-B2A4-96EEB073A127}" type="parTrans" cxnId="{A5DEB0DF-A811-4ECF-B031-1C0BFD2B5EA6}">
      <dgm:prSet/>
      <dgm:spPr/>
      <dgm:t>
        <a:bodyPr/>
        <a:lstStyle/>
        <a:p>
          <a:endParaRPr lang="en-GB"/>
        </a:p>
      </dgm:t>
    </dgm:pt>
    <dgm:pt modelId="{238A57F4-987F-4A08-AE72-C53BAEB50246}" type="sibTrans" cxnId="{A5DEB0DF-A811-4ECF-B031-1C0BFD2B5EA6}">
      <dgm:prSet/>
      <dgm:spPr>
        <a:solidFill>
          <a:schemeClr val="tx2"/>
        </a:solidFill>
      </dgm:spPr>
      <dgm:t>
        <a:bodyPr/>
        <a:lstStyle/>
        <a:p>
          <a:endParaRPr lang="en-GB"/>
        </a:p>
      </dgm:t>
    </dgm:pt>
    <dgm:pt modelId="{B5A84396-6572-4506-B609-0CC7DF065B71}">
      <dgm:prSet phldrT="[Text]"/>
      <dgm:spPr>
        <a:solidFill>
          <a:srgbClr val="003A82"/>
        </a:solidFill>
      </dgm:spPr>
      <dgm:t>
        <a:bodyPr/>
        <a:lstStyle/>
        <a:p>
          <a:r>
            <a:rPr lang="en-GB" dirty="0"/>
            <a:t>Progression</a:t>
          </a:r>
        </a:p>
      </dgm:t>
    </dgm:pt>
    <dgm:pt modelId="{3CE2DBE4-9248-4CB8-8F60-D1B51468F239}" type="parTrans" cxnId="{5160A9C2-B5C3-4CB9-AD0B-6BD3F3BEBE16}">
      <dgm:prSet/>
      <dgm:spPr/>
      <dgm:t>
        <a:bodyPr/>
        <a:lstStyle/>
        <a:p>
          <a:endParaRPr lang="en-GB"/>
        </a:p>
      </dgm:t>
    </dgm:pt>
    <dgm:pt modelId="{EA337C2D-2788-4DC0-9C90-F24855082DAF}" type="sibTrans" cxnId="{5160A9C2-B5C3-4CB9-AD0B-6BD3F3BEBE16}">
      <dgm:prSet/>
      <dgm:spPr/>
      <dgm:t>
        <a:bodyPr/>
        <a:lstStyle/>
        <a:p>
          <a:endParaRPr lang="en-GB"/>
        </a:p>
      </dgm:t>
    </dgm:pt>
    <dgm:pt modelId="{F50ACA87-510C-4362-9368-7A7A1E48600A}" type="pres">
      <dgm:prSet presAssocID="{027010D4-AB65-499B-B5B0-567B71E40BCA}" presName="Name0" presStyleCnt="0">
        <dgm:presLayoutVars>
          <dgm:dir/>
          <dgm:resizeHandles val="exact"/>
        </dgm:presLayoutVars>
      </dgm:prSet>
      <dgm:spPr/>
    </dgm:pt>
    <dgm:pt modelId="{C5D3F10B-0535-4880-98AF-485861B10E30}" type="pres">
      <dgm:prSet presAssocID="{D88B150D-8863-48D5-9B7F-FC298EE697B9}" presName="node" presStyleLbl="node1" presStyleIdx="0" presStyleCnt="3">
        <dgm:presLayoutVars>
          <dgm:bulletEnabled val="1"/>
        </dgm:presLayoutVars>
      </dgm:prSet>
      <dgm:spPr/>
    </dgm:pt>
    <dgm:pt modelId="{C7E8F059-ACEA-4D51-A22A-FDB5AABE8166}" type="pres">
      <dgm:prSet presAssocID="{624B1549-B135-4E66-AF43-8E8E770A61DF}" presName="sibTrans" presStyleLbl="sibTrans2D1" presStyleIdx="0" presStyleCnt="2"/>
      <dgm:spPr/>
    </dgm:pt>
    <dgm:pt modelId="{6CB5C65D-7C36-48CF-80D8-CED9E281C933}" type="pres">
      <dgm:prSet presAssocID="{624B1549-B135-4E66-AF43-8E8E770A61DF}" presName="connectorText" presStyleLbl="sibTrans2D1" presStyleIdx="0" presStyleCnt="2"/>
      <dgm:spPr/>
    </dgm:pt>
    <dgm:pt modelId="{CF4C7FEA-7401-4260-89E2-A02A3FAAE244}" type="pres">
      <dgm:prSet presAssocID="{BAC8EFC0-AAE2-4BB8-A971-FDD1EC211C00}" presName="node" presStyleLbl="node1" presStyleIdx="1" presStyleCnt="3">
        <dgm:presLayoutVars>
          <dgm:bulletEnabled val="1"/>
        </dgm:presLayoutVars>
      </dgm:prSet>
      <dgm:spPr/>
    </dgm:pt>
    <dgm:pt modelId="{A07AC2D3-021D-4526-9D34-8C5185D46456}" type="pres">
      <dgm:prSet presAssocID="{238A57F4-987F-4A08-AE72-C53BAEB50246}" presName="sibTrans" presStyleLbl="sibTrans2D1" presStyleIdx="1" presStyleCnt="2"/>
      <dgm:spPr/>
    </dgm:pt>
    <dgm:pt modelId="{01DEA314-D0AF-45C6-9DA2-A56C74AF84BB}" type="pres">
      <dgm:prSet presAssocID="{238A57F4-987F-4A08-AE72-C53BAEB50246}" presName="connectorText" presStyleLbl="sibTrans2D1" presStyleIdx="1" presStyleCnt="2"/>
      <dgm:spPr/>
    </dgm:pt>
    <dgm:pt modelId="{9AB447A6-6E13-4132-8C2B-80A60186073B}" type="pres">
      <dgm:prSet presAssocID="{B5A84396-6572-4506-B609-0CC7DF065B71}" presName="node" presStyleLbl="node1" presStyleIdx="2" presStyleCnt="3">
        <dgm:presLayoutVars>
          <dgm:bulletEnabled val="1"/>
        </dgm:presLayoutVars>
      </dgm:prSet>
      <dgm:spPr/>
    </dgm:pt>
  </dgm:ptLst>
  <dgm:cxnLst>
    <dgm:cxn modelId="{7892F63A-3132-4A3E-8186-31281AD803A9}" type="presOf" srcId="{624B1549-B135-4E66-AF43-8E8E770A61DF}" destId="{6CB5C65D-7C36-48CF-80D8-CED9E281C933}" srcOrd="1" destOrd="0" presId="urn:microsoft.com/office/officeart/2005/8/layout/process1"/>
    <dgm:cxn modelId="{6058F93E-60C1-40C4-A3C0-93DE386F4B09}" srcId="{027010D4-AB65-499B-B5B0-567B71E40BCA}" destId="{D88B150D-8863-48D5-9B7F-FC298EE697B9}" srcOrd="0" destOrd="0" parTransId="{4E465333-8E9E-40AF-B6F5-BF14FDF63D9E}" sibTransId="{624B1549-B135-4E66-AF43-8E8E770A61DF}"/>
    <dgm:cxn modelId="{E318C359-9C80-473F-BCAD-367738DF44AB}" type="presOf" srcId="{D88B150D-8863-48D5-9B7F-FC298EE697B9}" destId="{C5D3F10B-0535-4880-98AF-485861B10E30}" srcOrd="0" destOrd="0" presId="urn:microsoft.com/office/officeart/2005/8/layout/process1"/>
    <dgm:cxn modelId="{19BB747B-745F-432A-A94F-DCA43450B20A}" type="presOf" srcId="{027010D4-AB65-499B-B5B0-567B71E40BCA}" destId="{F50ACA87-510C-4362-9368-7A7A1E48600A}" srcOrd="0" destOrd="0" presId="urn:microsoft.com/office/officeart/2005/8/layout/process1"/>
    <dgm:cxn modelId="{A5C2D97F-9BA8-45B3-8AF8-CD0B9324F78E}" type="presOf" srcId="{238A57F4-987F-4A08-AE72-C53BAEB50246}" destId="{01DEA314-D0AF-45C6-9DA2-A56C74AF84BB}" srcOrd="1" destOrd="0" presId="urn:microsoft.com/office/officeart/2005/8/layout/process1"/>
    <dgm:cxn modelId="{0EABB5B4-F26F-4AEB-9884-84411FA81845}" type="presOf" srcId="{624B1549-B135-4E66-AF43-8E8E770A61DF}" destId="{C7E8F059-ACEA-4D51-A22A-FDB5AABE8166}" srcOrd="0" destOrd="0" presId="urn:microsoft.com/office/officeart/2005/8/layout/process1"/>
    <dgm:cxn modelId="{5160A9C2-B5C3-4CB9-AD0B-6BD3F3BEBE16}" srcId="{027010D4-AB65-499B-B5B0-567B71E40BCA}" destId="{B5A84396-6572-4506-B609-0CC7DF065B71}" srcOrd="2" destOrd="0" parTransId="{3CE2DBE4-9248-4CB8-8F60-D1B51468F239}" sibTransId="{EA337C2D-2788-4DC0-9C90-F24855082DAF}"/>
    <dgm:cxn modelId="{A76944D3-9573-4131-8002-F0850A28888E}" type="presOf" srcId="{B5A84396-6572-4506-B609-0CC7DF065B71}" destId="{9AB447A6-6E13-4132-8C2B-80A60186073B}" srcOrd="0" destOrd="0" presId="urn:microsoft.com/office/officeart/2005/8/layout/process1"/>
    <dgm:cxn modelId="{A5DEB0DF-A811-4ECF-B031-1C0BFD2B5EA6}" srcId="{027010D4-AB65-499B-B5B0-567B71E40BCA}" destId="{BAC8EFC0-AAE2-4BB8-A971-FDD1EC211C00}" srcOrd="1" destOrd="0" parTransId="{5688A2BD-C350-412A-B2A4-96EEB073A127}" sibTransId="{238A57F4-987F-4A08-AE72-C53BAEB50246}"/>
    <dgm:cxn modelId="{CD5F35ED-84C6-4C70-910B-CBEF44D8CB6D}" type="presOf" srcId="{238A57F4-987F-4A08-AE72-C53BAEB50246}" destId="{A07AC2D3-021D-4526-9D34-8C5185D46456}" srcOrd="0" destOrd="0" presId="urn:microsoft.com/office/officeart/2005/8/layout/process1"/>
    <dgm:cxn modelId="{7903E9FD-1ED1-4BE5-93F7-676029F6D2C4}" type="presOf" srcId="{BAC8EFC0-AAE2-4BB8-A971-FDD1EC211C00}" destId="{CF4C7FEA-7401-4260-89E2-A02A3FAAE244}" srcOrd="0" destOrd="0" presId="urn:microsoft.com/office/officeart/2005/8/layout/process1"/>
    <dgm:cxn modelId="{33B50E2B-F9F9-4C57-A70A-9F8044C09876}" type="presParOf" srcId="{F50ACA87-510C-4362-9368-7A7A1E48600A}" destId="{C5D3F10B-0535-4880-98AF-485861B10E30}" srcOrd="0" destOrd="0" presId="urn:microsoft.com/office/officeart/2005/8/layout/process1"/>
    <dgm:cxn modelId="{E1A0D2C5-AA73-4960-8741-F105CB23E42D}" type="presParOf" srcId="{F50ACA87-510C-4362-9368-7A7A1E48600A}" destId="{C7E8F059-ACEA-4D51-A22A-FDB5AABE8166}" srcOrd="1" destOrd="0" presId="urn:microsoft.com/office/officeart/2005/8/layout/process1"/>
    <dgm:cxn modelId="{85A963ED-5CE4-4DB1-9EF4-A5AFEA4FCEED}" type="presParOf" srcId="{C7E8F059-ACEA-4D51-A22A-FDB5AABE8166}" destId="{6CB5C65D-7C36-48CF-80D8-CED9E281C933}" srcOrd="0" destOrd="0" presId="urn:microsoft.com/office/officeart/2005/8/layout/process1"/>
    <dgm:cxn modelId="{80EC0617-925F-47E4-8FD5-8F4EC623F791}" type="presParOf" srcId="{F50ACA87-510C-4362-9368-7A7A1E48600A}" destId="{CF4C7FEA-7401-4260-89E2-A02A3FAAE244}" srcOrd="2" destOrd="0" presId="urn:microsoft.com/office/officeart/2005/8/layout/process1"/>
    <dgm:cxn modelId="{65C4A5F9-6497-4262-8B25-76ED8E9D7771}" type="presParOf" srcId="{F50ACA87-510C-4362-9368-7A7A1E48600A}" destId="{A07AC2D3-021D-4526-9D34-8C5185D46456}" srcOrd="3" destOrd="0" presId="urn:microsoft.com/office/officeart/2005/8/layout/process1"/>
    <dgm:cxn modelId="{D01857EE-5937-4C32-9E66-FE8BEA1A8800}" type="presParOf" srcId="{A07AC2D3-021D-4526-9D34-8C5185D46456}" destId="{01DEA314-D0AF-45C6-9DA2-A56C74AF84BB}" srcOrd="0" destOrd="0" presId="urn:microsoft.com/office/officeart/2005/8/layout/process1"/>
    <dgm:cxn modelId="{2D45E2A0-2B47-47BA-B22F-6DDD2D9F71A2}" type="presParOf" srcId="{F50ACA87-510C-4362-9368-7A7A1E48600A}" destId="{9AB447A6-6E13-4132-8C2B-80A60186073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27010D4-AB65-499B-B5B0-567B71E40BCA}" type="doc">
      <dgm:prSet loTypeId="urn:microsoft.com/office/officeart/2005/8/layout/process1" loCatId="process" qsTypeId="urn:microsoft.com/office/officeart/2005/8/quickstyle/simple1" qsCatId="simple" csTypeId="urn:microsoft.com/office/officeart/2005/8/colors/accent1_2" csCatId="accent1" phldr="1"/>
      <dgm:spPr/>
    </dgm:pt>
    <dgm:pt modelId="{B5A84396-6572-4506-B609-0CC7DF065B71}">
      <dgm:prSet phldrT="[Text]"/>
      <dgm:spPr>
        <a:solidFill>
          <a:srgbClr val="003A82"/>
        </a:solidFill>
      </dgm:spPr>
      <dgm:t>
        <a:bodyPr/>
        <a:lstStyle/>
        <a:p>
          <a:r>
            <a:rPr lang="en-GB" dirty="0"/>
            <a:t>Progression</a:t>
          </a:r>
        </a:p>
      </dgm:t>
    </dgm:pt>
    <dgm:pt modelId="{3CE2DBE4-9248-4CB8-8F60-D1B51468F239}" type="parTrans" cxnId="{5160A9C2-B5C3-4CB9-AD0B-6BD3F3BEBE16}">
      <dgm:prSet/>
      <dgm:spPr/>
      <dgm:t>
        <a:bodyPr/>
        <a:lstStyle/>
        <a:p>
          <a:endParaRPr lang="en-GB"/>
        </a:p>
      </dgm:t>
    </dgm:pt>
    <dgm:pt modelId="{EA337C2D-2788-4DC0-9C90-F24855082DAF}" type="sibTrans" cxnId="{5160A9C2-B5C3-4CB9-AD0B-6BD3F3BEBE16}">
      <dgm:prSet/>
      <dgm:spPr/>
      <dgm:t>
        <a:bodyPr/>
        <a:lstStyle/>
        <a:p>
          <a:endParaRPr lang="en-GB"/>
        </a:p>
      </dgm:t>
    </dgm:pt>
    <dgm:pt modelId="{F50ACA87-510C-4362-9368-7A7A1E48600A}" type="pres">
      <dgm:prSet presAssocID="{027010D4-AB65-499B-B5B0-567B71E40BCA}" presName="Name0" presStyleCnt="0">
        <dgm:presLayoutVars>
          <dgm:dir/>
          <dgm:resizeHandles val="exact"/>
        </dgm:presLayoutVars>
      </dgm:prSet>
      <dgm:spPr/>
    </dgm:pt>
    <dgm:pt modelId="{9AB447A6-6E13-4132-8C2B-80A60186073B}" type="pres">
      <dgm:prSet presAssocID="{B5A84396-6572-4506-B609-0CC7DF065B71}" presName="node" presStyleLbl="node1" presStyleIdx="0" presStyleCnt="1" custLinFactNeighborX="-49" custLinFactNeighborY="-7621">
        <dgm:presLayoutVars>
          <dgm:bulletEnabled val="1"/>
        </dgm:presLayoutVars>
      </dgm:prSet>
      <dgm:spPr/>
    </dgm:pt>
  </dgm:ptLst>
  <dgm:cxnLst>
    <dgm:cxn modelId="{19BB747B-745F-432A-A94F-DCA43450B20A}" type="presOf" srcId="{027010D4-AB65-499B-B5B0-567B71E40BCA}" destId="{F50ACA87-510C-4362-9368-7A7A1E48600A}" srcOrd="0" destOrd="0" presId="urn:microsoft.com/office/officeart/2005/8/layout/process1"/>
    <dgm:cxn modelId="{5160A9C2-B5C3-4CB9-AD0B-6BD3F3BEBE16}" srcId="{027010D4-AB65-499B-B5B0-567B71E40BCA}" destId="{B5A84396-6572-4506-B609-0CC7DF065B71}" srcOrd="0" destOrd="0" parTransId="{3CE2DBE4-9248-4CB8-8F60-D1B51468F239}" sibTransId="{EA337C2D-2788-4DC0-9C90-F24855082DAF}"/>
    <dgm:cxn modelId="{A76944D3-9573-4131-8002-F0850A28888E}" type="presOf" srcId="{B5A84396-6572-4506-B609-0CC7DF065B71}" destId="{9AB447A6-6E13-4132-8C2B-80A60186073B}" srcOrd="0" destOrd="0" presId="urn:microsoft.com/office/officeart/2005/8/layout/process1"/>
    <dgm:cxn modelId="{2D45E2A0-2B47-47BA-B22F-6DDD2D9F71A2}" type="presParOf" srcId="{F50ACA87-510C-4362-9368-7A7A1E48600A}" destId="{9AB447A6-6E13-4132-8C2B-80A60186073B}"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27010D4-AB65-499B-B5B0-567B71E40BCA}" type="doc">
      <dgm:prSet loTypeId="urn:microsoft.com/office/officeart/2005/8/layout/process1" loCatId="process" qsTypeId="urn:microsoft.com/office/officeart/2005/8/quickstyle/simple1" qsCatId="simple" csTypeId="urn:microsoft.com/office/officeart/2005/8/colors/accent1_2" csCatId="accent1" phldr="1"/>
      <dgm:spPr/>
    </dgm:pt>
    <dgm:pt modelId="{B5A84396-6572-4506-B609-0CC7DF065B71}">
      <dgm:prSet phldrT="[Text]"/>
      <dgm:spPr>
        <a:solidFill>
          <a:srgbClr val="003A82"/>
        </a:solidFill>
      </dgm:spPr>
      <dgm:t>
        <a:bodyPr/>
        <a:lstStyle/>
        <a:p>
          <a:r>
            <a:rPr lang="en-GB" dirty="0"/>
            <a:t>Progression</a:t>
          </a:r>
        </a:p>
      </dgm:t>
    </dgm:pt>
    <dgm:pt modelId="{3CE2DBE4-9248-4CB8-8F60-D1B51468F239}" type="parTrans" cxnId="{5160A9C2-B5C3-4CB9-AD0B-6BD3F3BEBE16}">
      <dgm:prSet/>
      <dgm:spPr/>
      <dgm:t>
        <a:bodyPr/>
        <a:lstStyle/>
        <a:p>
          <a:endParaRPr lang="en-GB"/>
        </a:p>
      </dgm:t>
    </dgm:pt>
    <dgm:pt modelId="{EA337C2D-2788-4DC0-9C90-F24855082DAF}" type="sibTrans" cxnId="{5160A9C2-B5C3-4CB9-AD0B-6BD3F3BEBE16}">
      <dgm:prSet/>
      <dgm:spPr/>
      <dgm:t>
        <a:bodyPr/>
        <a:lstStyle/>
        <a:p>
          <a:endParaRPr lang="en-GB"/>
        </a:p>
      </dgm:t>
    </dgm:pt>
    <dgm:pt modelId="{F50ACA87-510C-4362-9368-7A7A1E48600A}" type="pres">
      <dgm:prSet presAssocID="{027010D4-AB65-499B-B5B0-567B71E40BCA}" presName="Name0" presStyleCnt="0">
        <dgm:presLayoutVars>
          <dgm:dir/>
          <dgm:resizeHandles val="exact"/>
        </dgm:presLayoutVars>
      </dgm:prSet>
      <dgm:spPr/>
    </dgm:pt>
    <dgm:pt modelId="{9AB447A6-6E13-4132-8C2B-80A60186073B}" type="pres">
      <dgm:prSet presAssocID="{B5A84396-6572-4506-B609-0CC7DF065B71}" presName="node" presStyleLbl="node1" presStyleIdx="0" presStyleCnt="1" custLinFactNeighborX="-49" custLinFactNeighborY="-7621">
        <dgm:presLayoutVars>
          <dgm:bulletEnabled val="1"/>
        </dgm:presLayoutVars>
      </dgm:prSet>
      <dgm:spPr/>
    </dgm:pt>
  </dgm:ptLst>
  <dgm:cxnLst>
    <dgm:cxn modelId="{19BB747B-745F-432A-A94F-DCA43450B20A}" type="presOf" srcId="{027010D4-AB65-499B-B5B0-567B71E40BCA}" destId="{F50ACA87-510C-4362-9368-7A7A1E48600A}" srcOrd="0" destOrd="0" presId="urn:microsoft.com/office/officeart/2005/8/layout/process1"/>
    <dgm:cxn modelId="{5160A9C2-B5C3-4CB9-AD0B-6BD3F3BEBE16}" srcId="{027010D4-AB65-499B-B5B0-567B71E40BCA}" destId="{B5A84396-6572-4506-B609-0CC7DF065B71}" srcOrd="0" destOrd="0" parTransId="{3CE2DBE4-9248-4CB8-8F60-D1B51468F239}" sibTransId="{EA337C2D-2788-4DC0-9C90-F24855082DAF}"/>
    <dgm:cxn modelId="{A76944D3-9573-4131-8002-F0850A28888E}" type="presOf" srcId="{B5A84396-6572-4506-B609-0CC7DF065B71}" destId="{9AB447A6-6E13-4132-8C2B-80A60186073B}" srcOrd="0" destOrd="0" presId="urn:microsoft.com/office/officeart/2005/8/layout/process1"/>
    <dgm:cxn modelId="{2D45E2A0-2B47-47BA-B22F-6DDD2D9F71A2}" type="presParOf" srcId="{F50ACA87-510C-4362-9368-7A7A1E48600A}" destId="{9AB447A6-6E13-4132-8C2B-80A60186073B}"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3F10B-0535-4880-98AF-485861B10E30}">
      <dsp:nvSpPr>
        <dsp:cNvPr id="0" name=""/>
        <dsp:cNvSpPr/>
      </dsp:nvSpPr>
      <dsp:spPr>
        <a:xfrm>
          <a:off x="9979" y="1840434"/>
          <a:ext cx="2982809" cy="1789685"/>
        </a:xfrm>
        <a:prstGeom prst="roundRect">
          <a:avLst>
            <a:gd name="adj" fmla="val 10000"/>
          </a:avLst>
        </a:prstGeom>
        <a:solidFill>
          <a:srgbClr val="003A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Starting Out</a:t>
          </a:r>
        </a:p>
      </dsp:txBody>
      <dsp:txXfrm>
        <a:off x="62397" y="1892852"/>
        <a:ext cx="2877973" cy="1684849"/>
      </dsp:txXfrm>
    </dsp:sp>
    <dsp:sp modelId="{C7E8F059-ACEA-4D51-A22A-FDB5AABE8166}">
      <dsp:nvSpPr>
        <dsp:cNvPr id="0" name=""/>
        <dsp:cNvSpPr/>
      </dsp:nvSpPr>
      <dsp:spPr>
        <a:xfrm>
          <a:off x="3291070" y="2365408"/>
          <a:ext cx="632355" cy="739736"/>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GB" sz="2700" kern="1200"/>
        </a:p>
      </dsp:txBody>
      <dsp:txXfrm>
        <a:off x="3291070" y="2513355"/>
        <a:ext cx="442649" cy="443842"/>
      </dsp:txXfrm>
    </dsp:sp>
    <dsp:sp modelId="{CF4C7FEA-7401-4260-89E2-A02A3FAAE244}">
      <dsp:nvSpPr>
        <dsp:cNvPr id="0" name=""/>
        <dsp:cNvSpPr/>
      </dsp:nvSpPr>
      <dsp:spPr>
        <a:xfrm>
          <a:off x="4185913" y="1840434"/>
          <a:ext cx="2982809" cy="1789685"/>
        </a:xfrm>
        <a:prstGeom prst="roundRect">
          <a:avLst>
            <a:gd name="adj" fmla="val 10000"/>
          </a:avLst>
        </a:prstGeom>
        <a:solidFill>
          <a:srgbClr val="003A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Development</a:t>
          </a:r>
        </a:p>
      </dsp:txBody>
      <dsp:txXfrm>
        <a:off x="4238331" y="1892852"/>
        <a:ext cx="2877973" cy="1684849"/>
      </dsp:txXfrm>
    </dsp:sp>
    <dsp:sp modelId="{A07AC2D3-021D-4526-9D34-8C5185D46456}">
      <dsp:nvSpPr>
        <dsp:cNvPr id="0" name=""/>
        <dsp:cNvSpPr/>
      </dsp:nvSpPr>
      <dsp:spPr>
        <a:xfrm>
          <a:off x="7467004" y="2365408"/>
          <a:ext cx="632355" cy="739736"/>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GB" sz="2700" kern="1200"/>
        </a:p>
      </dsp:txBody>
      <dsp:txXfrm>
        <a:off x="7467004" y="2513355"/>
        <a:ext cx="442649" cy="443842"/>
      </dsp:txXfrm>
    </dsp:sp>
    <dsp:sp modelId="{9AB447A6-6E13-4132-8C2B-80A60186073B}">
      <dsp:nvSpPr>
        <dsp:cNvPr id="0" name=""/>
        <dsp:cNvSpPr/>
      </dsp:nvSpPr>
      <dsp:spPr>
        <a:xfrm>
          <a:off x="8361847" y="1840434"/>
          <a:ext cx="2982809" cy="1789685"/>
        </a:xfrm>
        <a:prstGeom prst="roundRect">
          <a:avLst>
            <a:gd name="adj" fmla="val 10000"/>
          </a:avLst>
        </a:prstGeom>
        <a:solidFill>
          <a:srgbClr val="003A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Progression</a:t>
          </a:r>
        </a:p>
      </dsp:txBody>
      <dsp:txXfrm>
        <a:off x="8414265" y="1892852"/>
        <a:ext cx="2877973" cy="16848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447A6-6E13-4132-8C2B-80A60186073B}">
      <dsp:nvSpPr>
        <dsp:cNvPr id="0" name=""/>
        <dsp:cNvSpPr/>
      </dsp:nvSpPr>
      <dsp:spPr>
        <a:xfrm>
          <a:off x="0" y="0"/>
          <a:ext cx="3291685" cy="1405665"/>
        </a:xfrm>
        <a:prstGeom prst="roundRect">
          <a:avLst>
            <a:gd name="adj" fmla="val 10000"/>
          </a:avLst>
        </a:prstGeom>
        <a:solidFill>
          <a:srgbClr val="003A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GB" sz="4200" kern="1200" dirty="0"/>
            <a:t>Progression</a:t>
          </a:r>
        </a:p>
      </dsp:txBody>
      <dsp:txXfrm>
        <a:off x="41171" y="41171"/>
        <a:ext cx="3209343" cy="132332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A88CB-0DF3-4F86-B08B-09E28AE2E140}">
      <dsp:nvSpPr>
        <dsp:cNvPr id="0" name=""/>
        <dsp:cNvSpPr/>
      </dsp:nvSpPr>
      <dsp:spPr>
        <a:xfrm rot="16200000">
          <a:off x="476681" y="-476681"/>
          <a:ext cx="1725558" cy="2678922"/>
        </a:xfrm>
        <a:prstGeom prst="round1Rect">
          <a:avLst/>
        </a:prstGeom>
        <a:solidFill>
          <a:srgbClr val="3CB664"/>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GB" sz="3000" kern="1200" dirty="0"/>
            <a:t>Resources</a:t>
          </a:r>
        </a:p>
      </dsp:txBody>
      <dsp:txXfrm rot="5400000">
        <a:off x="-1" y="1"/>
        <a:ext cx="2678922" cy="1294168"/>
      </dsp:txXfrm>
    </dsp:sp>
    <dsp:sp modelId="{22695E30-9E6D-41C1-A56D-48833784E52F}">
      <dsp:nvSpPr>
        <dsp:cNvPr id="0" name=""/>
        <dsp:cNvSpPr/>
      </dsp:nvSpPr>
      <dsp:spPr>
        <a:xfrm>
          <a:off x="2678922" y="0"/>
          <a:ext cx="2678922" cy="1725558"/>
        </a:xfrm>
        <a:prstGeom prst="round1Rect">
          <a:avLst/>
        </a:prstGeom>
        <a:solidFill>
          <a:srgbClr val="3CB664"/>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GB" sz="3000" kern="1200" dirty="0"/>
            <a:t>Plan</a:t>
          </a:r>
        </a:p>
      </dsp:txBody>
      <dsp:txXfrm>
        <a:off x="2678922" y="0"/>
        <a:ext cx="2678922" cy="1294168"/>
      </dsp:txXfrm>
    </dsp:sp>
    <dsp:sp modelId="{3592CD66-307C-45C6-8232-FD5A788B31FE}">
      <dsp:nvSpPr>
        <dsp:cNvPr id="0" name=""/>
        <dsp:cNvSpPr/>
      </dsp:nvSpPr>
      <dsp:spPr>
        <a:xfrm rot="10800000">
          <a:off x="0" y="1725558"/>
          <a:ext cx="2678922" cy="1725558"/>
        </a:xfrm>
        <a:prstGeom prst="round1Rect">
          <a:avLst/>
        </a:prstGeom>
        <a:solidFill>
          <a:srgbClr val="3CB664"/>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GB" sz="3000" kern="1200" dirty="0"/>
            <a:t>Record</a:t>
          </a:r>
        </a:p>
      </dsp:txBody>
      <dsp:txXfrm rot="10800000">
        <a:off x="0" y="2156948"/>
        <a:ext cx="2678922" cy="1294168"/>
      </dsp:txXfrm>
    </dsp:sp>
    <dsp:sp modelId="{F436B56D-97A4-4D66-8EAD-CB422F78C720}">
      <dsp:nvSpPr>
        <dsp:cNvPr id="0" name=""/>
        <dsp:cNvSpPr/>
      </dsp:nvSpPr>
      <dsp:spPr>
        <a:xfrm rot="5400000">
          <a:off x="3155603" y="1248876"/>
          <a:ext cx="1725558" cy="2678922"/>
        </a:xfrm>
        <a:prstGeom prst="round1Rect">
          <a:avLst/>
        </a:prstGeom>
        <a:solidFill>
          <a:srgbClr val="3CB664"/>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GB" sz="3000" kern="1200" dirty="0"/>
            <a:t>Engage</a:t>
          </a:r>
        </a:p>
      </dsp:txBody>
      <dsp:txXfrm rot="-5400000">
        <a:off x="2678921" y="2156948"/>
        <a:ext cx="2678922" cy="1294168"/>
      </dsp:txXfrm>
    </dsp:sp>
    <dsp:sp modelId="{F554067E-86D7-461E-9082-9B23972FB0F0}">
      <dsp:nvSpPr>
        <dsp:cNvPr id="0" name=""/>
        <dsp:cNvSpPr/>
      </dsp:nvSpPr>
      <dsp:spPr>
        <a:xfrm>
          <a:off x="1875245" y="1294168"/>
          <a:ext cx="1607353" cy="862779"/>
        </a:xfrm>
        <a:prstGeom prst="roundRect">
          <a:avLst/>
        </a:prstGeom>
        <a:solidFill>
          <a:srgbClr val="006EE0"/>
        </a:solidFill>
        <a:ln>
          <a:noFill/>
        </a:ln>
        <a:effectLst/>
        <a:sp3d z="5715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Module</a:t>
          </a:r>
        </a:p>
      </dsp:txBody>
      <dsp:txXfrm>
        <a:off x="1917362" y="1336285"/>
        <a:ext cx="1523119" cy="7785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3F10B-0535-4880-98AF-485861B10E30}">
      <dsp:nvSpPr>
        <dsp:cNvPr id="0" name=""/>
        <dsp:cNvSpPr/>
      </dsp:nvSpPr>
      <dsp:spPr>
        <a:xfrm>
          <a:off x="0" y="0"/>
          <a:ext cx="2769072" cy="1304041"/>
        </a:xfrm>
        <a:prstGeom prst="roundRect">
          <a:avLst>
            <a:gd name="adj" fmla="val 10000"/>
          </a:avLst>
        </a:prstGeom>
        <a:solidFill>
          <a:srgbClr val="003A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Starting Out</a:t>
          </a:r>
        </a:p>
      </dsp:txBody>
      <dsp:txXfrm>
        <a:off x="38194" y="38194"/>
        <a:ext cx="2692684" cy="12276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3F10B-0535-4880-98AF-485861B10E30}">
      <dsp:nvSpPr>
        <dsp:cNvPr id="0" name=""/>
        <dsp:cNvSpPr/>
      </dsp:nvSpPr>
      <dsp:spPr>
        <a:xfrm>
          <a:off x="0" y="0"/>
          <a:ext cx="2769072" cy="1304041"/>
        </a:xfrm>
        <a:prstGeom prst="roundRect">
          <a:avLst>
            <a:gd name="adj" fmla="val 10000"/>
          </a:avLst>
        </a:prstGeom>
        <a:solidFill>
          <a:srgbClr val="003A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Starting Out</a:t>
          </a:r>
        </a:p>
      </dsp:txBody>
      <dsp:txXfrm>
        <a:off x="38194" y="38194"/>
        <a:ext cx="2692684" cy="12276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3F10B-0535-4880-98AF-485861B10E30}">
      <dsp:nvSpPr>
        <dsp:cNvPr id="0" name=""/>
        <dsp:cNvSpPr/>
      </dsp:nvSpPr>
      <dsp:spPr>
        <a:xfrm>
          <a:off x="9979" y="1840434"/>
          <a:ext cx="2982809" cy="1789685"/>
        </a:xfrm>
        <a:prstGeom prst="roundRect">
          <a:avLst>
            <a:gd name="adj" fmla="val 10000"/>
          </a:avLst>
        </a:prstGeom>
        <a:solidFill>
          <a:srgbClr val="003A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Starting Out</a:t>
          </a:r>
        </a:p>
      </dsp:txBody>
      <dsp:txXfrm>
        <a:off x="62397" y="1892852"/>
        <a:ext cx="2877973" cy="1684849"/>
      </dsp:txXfrm>
    </dsp:sp>
    <dsp:sp modelId="{C7E8F059-ACEA-4D51-A22A-FDB5AABE8166}">
      <dsp:nvSpPr>
        <dsp:cNvPr id="0" name=""/>
        <dsp:cNvSpPr/>
      </dsp:nvSpPr>
      <dsp:spPr>
        <a:xfrm>
          <a:off x="3291070" y="2365408"/>
          <a:ext cx="632355" cy="739736"/>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GB" sz="2700" kern="1200"/>
        </a:p>
      </dsp:txBody>
      <dsp:txXfrm>
        <a:off x="3291070" y="2513355"/>
        <a:ext cx="442649" cy="443842"/>
      </dsp:txXfrm>
    </dsp:sp>
    <dsp:sp modelId="{CF4C7FEA-7401-4260-89E2-A02A3FAAE244}">
      <dsp:nvSpPr>
        <dsp:cNvPr id="0" name=""/>
        <dsp:cNvSpPr/>
      </dsp:nvSpPr>
      <dsp:spPr>
        <a:xfrm>
          <a:off x="4185913" y="1840434"/>
          <a:ext cx="2982809" cy="1789685"/>
        </a:xfrm>
        <a:prstGeom prst="roundRect">
          <a:avLst>
            <a:gd name="adj" fmla="val 10000"/>
          </a:avLst>
        </a:prstGeom>
        <a:solidFill>
          <a:srgbClr val="003A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Development</a:t>
          </a:r>
        </a:p>
      </dsp:txBody>
      <dsp:txXfrm>
        <a:off x="4238331" y="1892852"/>
        <a:ext cx="2877973" cy="1684849"/>
      </dsp:txXfrm>
    </dsp:sp>
    <dsp:sp modelId="{A07AC2D3-021D-4526-9D34-8C5185D46456}">
      <dsp:nvSpPr>
        <dsp:cNvPr id="0" name=""/>
        <dsp:cNvSpPr/>
      </dsp:nvSpPr>
      <dsp:spPr>
        <a:xfrm>
          <a:off x="7467004" y="2365408"/>
          <a:ext cx="632355" cy="739736"/>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GB" sz="2700" kern="1200"/>
        </a:p>
      </dsp:txBody>
      <dsp:txXfrm>
        <a:off x="7467004" y="2513355"/>
        <a:ext cx="442649" cy="443842"/>
      </dsp:txXfrm>
    </dsp:sp>
    <dsp:sp modelId="{9AB447A6-6E13-4132-8C2B-80A60186073B}">
      <dsp:nvSpPr>
        <dsp:cNvPr id="0" name=""/>
        <dsp:cNvSpPr/>
      </dsp:nvSpPr>
      <dsp:spPr>
        <a:xfrm>
          <a:off x="8361847" y="1840434"/>
          <a:ext cx="2982809" cy="1789685"/>
        </a:xfrm>
        <a:prstGeom prst="roundRect">
          <a:avLst>
            <a:gd name="adj" fmla="val 10000"/>
          </a:avLst>
        </a:prstGeom>
        <a:solidFill>
          <a:srgbClr val="003A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Progression</a:t>
          </a:r>
        </a:p>
      </dsp:txBody>
      <dsp:txXfrm>
        <a:off x="8414265" y="1892852"/>
        <a:ext cx="2877973" cy="16848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C7FEA-7401-4260-89E2-A02A3FAAE244}">
      <dsp:nvSpPr>
        <dsp:cNvPr id="0" name=""/>
        <dsp:cNvSpPr/>
      </dsp:nvSpPr>
      <dsp:spPr>
        <a:xfrm>
          <a:off x="0" y="0"/>
          <a:ext cx="2620537" cy="1015663"/>
        </a:xfrm>
        <a:prstGeom prst="roundRect">
          <a:avLst>
            <a:gd name="adj" fmla="val 10000"/>
          </a:avLst>
        </a:prstGeom>
        <a:solidFill>
          <a:srgbClr val="003A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Development</a:t>
          </a:r>
        </a:p>
      </dsp:txBody>
      <dsp:txXfrm>
        <a:off x="29748" y="29748"/>
        <a:ext cx="2561041" cy="9561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C7FEA-7401-4260-89E2-A02A3FAAE244}">
      <dsp:nvSpPr>
        <dsp:cNvPr id="0" name=""/>
        <dsp:cNvSpPr/>
      </dsp:nvSpPr>
      <dsp:spPr>
        <a:xfrm>
          <a:off x="0" y="0"/>
          <a:ext cx="2620537" cy="1015663"/>
        </a:xfrm>
        <a:prstGeom prst="roundRect">
          <a:avLst>
            <a:gd name="adj" fmla="val 10000"/>
          </a:avLst>
        </a:prstGeom>
        <a:solidFill>
          <a:srgbClr val="003A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Development</a:t>
          </a:r>
        </a:p>
      </dsp:txBody>
      <dsp:txXfrm>
        <a:off x="29748" y="29748"/>
        <a:ext cx="2561041" cy="9561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3F10B-0535-4880-98AF-485861B10E30}">
      <dsp:nvSpPr>
        <dsp:cNvPr id="0" name=""/>
        <dsp:cNvSpPr/>
      </dsp:nvSpPr>
      <dsp:spPr>
        <a:xfrm>
          <a:off x="9979" y="1840434"/>
          <a:ext cx="2982809" cy="1789685"/>
        </a:xfrm>
        <a:prstGeom prst="roundRect">
          <a:avLst>
            <a:gd name="adj" fmla="val 10000"/>
          </a:avLst>
        </a:prstGeom>
        <a:solidFill>
          <a:srgbClr val="003A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Starting Out</a:t>
          </a:r>
        </a:p>
      </dsp:txBody>
      <dsp:txXfrm>
        <a:off x="62397" y="1892852"/>
        <a:ext cx="2877973" cy="1684849"/>
      </dsp:txXfrm>
    </dsp:sp>
    <dsp:sp modelId="{C7E8F059-ACEA-4D51-A22A-FDB5AABE8166}">
      <dsp:nvSpPr>
        <dsp:cNvPr id="0" name=""/>
        <dsp:cNvSpPr/>
      </dsp:nvSpPr>
      <dsp:spPr>
        <a:xfrm>
          <a:off x="3291070" y="2365408"/>
          <a:ext cx="632355" cy="739736"/>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GB" sz="2700" kern="1200"/>
        </a:p>
      </dsp:txBody>
      <dsp:txXfrm>
        <a:off x="3291070" y="2513355"/>
        <a:ext cx="442649" cy="443842"/>
      </dsp:txXfrm>
    </dsp:sp>
    <dsp:sp modelId="{CF4C7FEA-7401-4260-89E2-A02A3FAAE244}">
      <dsp:nvSpPr>
        <dsp:cNvPr id="0" name=""/>
        <dsp:cNvSpPr/>
      </dsp:nvSpPr>
      <dsp:spPr>
        <a:xfrm>
          <a:off x="4185913" y="1840434"/>
          <a:ext cx="2982809" cy="1789685"/>
        </a:xfrm>
        <a:prstGeom prst="roundRect">
          <a:avLst>
            <a:gd name="adj" fmla="val 10000"/>
          </a:avLst>
        </a:prstGeom>
        <a:solidFill>
          <a:srgbClr val="003A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Development</a:t>
          </a:r>
        </a:p>
      </dsp:txBody>
      <dsp:txXfrm>
        <a:off x="4238331" y="1892852"/>
        <a:ext cx="2877973" cy="1684849"/>
      </dsp:txXfrm>
    </dsp:sp>
    <dsp:sp modelId="{A07AC2D3-021D-4526-9D34-8C5185D46456}">
      <dsp:nvSpPr>
        <dsp:cNvPr id="0" name=""/>
        <dsp:cNvSpPr/>
      </dsp:nvSpPr>
      <dsp:spPr>
        <a:xfrm>
          <a:off x="7467004" y="2365408"/>
          <a:ext cx="632355" cy="739736"/>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GB" sz="2700" kern="1200"/>
        </a:p>
      </dsp:txBody>
      <dsp:txXfrm>
        <a:off x="7467004" y="2513355"/>
        <a:ext cx="442649" cy="443842"/>
      </dsp:txXfrm>
    </dsp:sp>
    <dsp:sp modelId="{9AB447A6-6E13-4132-8C2B-80A60186073B}">
      <dsp:nvSpPr>
        <dsp:cNvPr id="0" name=""/>
        <dsp:cNvSpPr/>
      </dsp:nvSpPr>
      <dsp:spPr>
        <a:xfrm>
          <a:off x="8361847" y="1840434"/>
          <a:ext cx="2982809" cy="1789685"/>
        </a:xfrm>
        <a:prstGeom prst="roundRect">
          <a:avLst>
            <a:gd name="adj" fmla="val 10000"/>
          </a:avLst>
        </a:prstGeom>
        <a:solidFill>
          <a:srgbClr val="003A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Progression</a:t>
          </a:r>
        </a:p>
      </dsp:txBody>
      <dsp:txXfrm>
        <a:off x="8414265" y="1892852"/>
        <a:ext cx="2877973" cy="16848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447A6-6E13-4132-8C2B-80A60186073B}">
      <dsp:nvSpPr>
        <dsp:cNvPr id="0" name=""/>
        <dsp:cNvSpPr/>
      </dsp:nvSpPr>
      <dsp:spPr>
        <a:xfrm>
          <a:off x="0" y="0"/>
          <a:ext cx="3291685" cy="1405665"/>
        </a:xfrm>
        <a:prstGeom prst="roundRect">
          <a:avLst>
            <a:gd name="adj" fmla="val 10000"/>
          </a:avLst>
        </a:prstGeom>
        <a:solidFill>
          <a:srgbClr val="003A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GB" sz="4200" kern="1200" dirty="0"/>
            <a:t>Progression</a:t>
          </a:r>
        </a:p>
      </dsp:txBody>
      <dsp:txXfrm>
        <a:off x="41171" y="41171"/>
        <a:ext cx="3209343" cy="13233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447A6-6E13-4132-8C2B-80A60186073B}">
      <dsp:nvSpPr>
        <dsp:cNvPr id="0" name=""/>
        <dsp:cNvSpPr/>
      </dsp:nvSpPr>
      <dsp:spPr>
        <a:xfrm>
          <a:off x="0" y="0"/>
          <a:ext cx="3291685" cy="1405665"/>
        </a:xfrm>
        <a:prstGeom prst="roundRect">
          <a:avLst>
            <a:gd name="adj" fmla="val 10000"/>
          </a:avLst>
        </a:prstGeom>
        <a:solidFill>
          <a:srgbClr val="003A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GB" sz="4200" kern="1200" dirty="0"/>
            <a:t>Progression</a:t>
          </a:r>
        </a:p>
      </dsp:txBody>
      <dsp:txXfrm>
        <a:off x="41171" y="41171"/>
        <a:ext cx="3209343" cy="132332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D5C053-3F8B-CD40-A43C-512BDE222008}"/>
              </a:ext>
            </a:extLst>
          </p:cNvPr>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06B1FF-17A9-AB41-8983-D0413A5C2537}"/>
              </a:ext>
            </a:extLst>
          </p:cNvPr>
          <p:cNvSpPr>
            <a:spLocks noGrp="1"/>
          </p:cNvSpPr>
          <p:nvPr>
            <p:ph type="dt" sz="quarter" idx="1"/>
          </p:nvPr>
        </p:nvSpPr>
        <p:spPr>
          <a:xfrm>
            <a:off x="9207500" y="0"/>
            <a:ext cx="7045325" cy="458788"/>
          </a:xfrm>
          <a:prstGeom prst="rect">
            <a:avLst/>
          </a:prstGeom>
        </p:spPr>
        <p:txBody>
          <a:bodyPr vert="horz" lIns="91440" tIns="45720" rIns="91440" bIns="45720" rtlCol="0"/>
          <a:lstStyle>
            <a:lvl1pPr algn="r">
              <a:defRPr sz="1200"/>
            </a:lvl1pPr>
          </a:lstStyle>
          <a:p>
            <a:fld id="{DA0F7B38-6211-B04F-B3CE-77AE137F1073}" type="datetimeFigureOut">
              <a:rPr lang="en-US" smtClean="0"/>
              <a:t>10/1/2024</a:t>
            </a:fld>
            <a:endParaRPr lang="en-US"/>
          </a:p>
        </p:txBody>
      </p:sp>
      <p:sp>
        <p:nvSpPr>
          <p:cNvPr id="4" name="Footer Placeholder 3">
            <a:extLst>
              <a:ext uri="{FF2B5EF4-FFF2-40B4-BE49-F238E27FC236}">
                <a16:creationId xmlns:a16="http://schemas.microsoft.com/office/drawing/2014/main" id="{DA4E82B7-C9A3-CF4E-A2B9-1797D692DE11}"/>
              </a:ext>
            </a:extLst>
          </p:cNvPr>
          <p:cNvSpPr>
            <a:spLocks noGrp="1"/>
          </p:cNvSpPr>
          <p:nvPr>
            <p:ph type="ftr" sz="quarter" idx="2"/>
          </p:nvPr>
        </p:nvSpPr>
        <p:spPr>
          <a:xfrm>
            <a:off x="0" y="8685213"/>
            <a:ext cx="7043738"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F8C92CB-7443-1749-ACD9-6C4D06D2DB46}"/>
              </a:ext>
            </a:extLst>
          </p:cNvPr>
          <p:cNvSpPr>
            <a:spLocks noGrp="1"/>
          </p:cNvSpPr>
          <p:nvPr>
            <p:ph type="sldNum" sz="quarter" idx="3"/>
          </p:nvPr>
        </p:nvSpPr>
        <p:spPr>
          <a:xfrm>
            <a:off x="9207500" y="8685213"/>
            <a:ext cx="7045325" cy="458787"/>
          </a:xfrm>
          <a:prstGeom prst="rect">
            <a:avLst/>
          </a:prstGeom>
        </p:spPr>
        <p:txBody>
          <a:bodyPr vert="horz" lIns="91440" tIns="45720" rIns="91440" bIns="45720" rtlCol="0" anchor="b"/>
          <a:lstStyle>
            <a:lvl1pPr algn="r">
              <a:defRPr sz="1200"/>
            </a:lvl1pPr>
          </a:lstStyle>
          <a:p>
            <a:fld id="{DCE35A11-ADAB-8B45-B991-800FB540D16E}" type="slidenum">
              <a:rPr lang="en-US" smtClean="0"/>
              <a:t>‹#›</a:t>
            </a:fld>
            <a:endParaRPr lang="en-US"/>
          </a:p>
        </p:txBody>
      </p:sp>
    </p:spTree>
    <p:extLst>
      <p:ext uri="{BB962C8B-B14F-4D97-AF65-F5344CB8AC3E}">
        <p14:creationId xmlns:p14="http://schemas.microsoft.com/office/powerpoint/2010/main" val="1595851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atin typeface="Nunito Sans" panose="00000500000000000000" pitchFamily="2" charset="0"/>
              </a:defRPr>
            </a:lvl1pPr>
          </a:lstStyle>
          <a:p>
            <a:endParaRPr lang="en-GB" dirty="0"/>
          </a:p>
        </p:txBody>
      </p:sp>
      <p:sp>
        <p:nvSpPr>
          <p:cNvPr id="3" name="Date Placeholder 2"/>
          <p:cNvSpPr>
            <a:spLocks noGrp="1"/>
          </p:cNvSpPr>
          <p:nvPr>
            <p:ph type="dt" idx="1"/>
          </p:nvPr>
        </p:nvSpPr>
        <p:spPr>
          <a:xfrm>
            <a:off x="9207500" y="0"/>
            <a:ext cx="7045325" cy="458788"/>
          </a:xfrm>
          <a:prstGeom prst="rect">
            <a:avLst/>
          </a:prstGeom>
        </p:spPr>
        <p:txBody>
          <a:bodyPr vert="horz" lIns="91440" tIns="45720" rIns="91440" bIns="45720" rtlCol="0"/>
          <a:lstStyle>
            <a:lvl1pPr algn="r">
              <a:defRPr sz="1200">
                <a:latin typeface="Nunito Sans" panose="00000500000000000000" pitchFamily="2" charset="0"/>
              </a:defRPr>
            </a:lvl1pPr>
          </a:lstStyle>
          <a:p>
            <a:fld id="{255396BA-BA0B-E646-B112-BDB6D130FD61}" type="datetimeFigureOut">
              <a:rPr lang="en-GB" smtClean="0"/>
              <a:pPr/>
              <a:t>01/10/2024</a:t>
            </a:fld>
            <a:endParaRPr lang="en-GB" dirty="0"/>
          </a:p>
        </p:txBody>
      </p:sp>
      <p:sp>
        <p:nvSpPr>
          <p:cNvPr id="4" name="Slide Image Placeholder 3"/>
          <p:cNvSpPr>
            <a:spLocks noGrp="1" noRot="1" noChangeAspect="1"/>
          </p:cNvSpPr>
          <p:nvPr>
            <p:ph type="sldImg" idx="2"/>
          </p:nvPr>
        </p:nvSpPr>
        <p:spPr>
          <a:xfrm>
            <a:off x="5384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625600" y="4400550"/>
            <a:ext cx="130048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7043738" cy="458787"/>
          </a:xfrm>
          <a:prstGeom prst="rect">
            <a:avLst/>
          </a:prstGeom>
        </p:spPr>
        <p:txBody>
          <a:bodyPr vert="horz" lIns="91440" tIns="45720" rIns="91440" bIns="45720" rtlCol="0" anchor="b"/>
          <a:lstStyle>
            <a:lvl1pPr algn="l">
              <a:defRPr sz="1200">
                <a:latin typeface="Nunito Sans" panose="00000500000000000000" pitchFamily="2" charset="0"/>
              </a:defRPr>
            </a:lvl1pPr>
          </a:lstStyle>
          <a:p>
            <a:endParaRPr lang="en-GB" dirty="0"/>
          </a:p>
        </p:txBody>
      </p:sp>
      <p:sp>
        <p:nvSpPr>
          <p:cNvPr id="7" name="Slide Number Placeholder 6"/>
          <p:cNvSpPr>
            <a:spLocks noGrp="1"/>
          </p:cNvSpPr>
          <p:nvPr>
            <p:ph type="sldNum" sz="quarter" idx="5"/>
          </p:nvPr>
        </p:nvSpPr>
        <p:spPr>
          <a:xfrm>
            <a:off x="9207500" y="8685213"/>
            <a:ext cx="7045325" cy="458787"/>
          </a:xfrm>
          <a:prstGeom prst="rect">
            <a:avLst/>
          </a:prstGeom>
        </p:spPr>
        <p:txBody>
          <a:bodyPr vert="horz" lIns="91440" tIns="45720" rIns="91440" bIns="45720" rtlCol="0" anchor="b"/>
          <a:lstStyle>
            <a:lvl1pPr algn="r">
              <a:defRPr sz="1200">
                <a:latin typeface="Nunito Sans" panose="00000500000000000000" pitchFamily="2" charset="0"/>
              </a:defRPr>
            </a:lvl1pPr>
          </a:lstStyle>
          <a:p>
            <a:fld id="{DC81CCE8-8669-844C-8A1E-83EDDE9464AC}" type="slidenum">
              <a:rPr lang="en-GB" smtClean="0"/>
              <a:pPr/>
              <a:t>‹#›</a:t>
            </a:fld>
            <a:endParaRPr lang="en-GB" dirty="0"/>
          </a:p>
        </p:txBody>
      </p:sp>
    </p:spTree>
    <p:extLst>
      <p:ext uri="{BB962C8B-B14F-4D97-AF65-F5344CB8AC3E}">
        <p14:creationId xmlns:p14="http://schemas.microsoft.com/office/powerpoint/2010/main" val="361657018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Nunito Sans" panose="00000500000000000000" pitchFamily="2" charset="0"/>
        <a:ea typeface="+mn-ea"/>
        <a:cs typeface="+mn-cs"/>
      </a:defRPr>
    </a:lvl1pPr>
    <a:lvl2pPr marL="342900" algn="l" defTabSz="685800" rtl="0" eaLnBrk="1" latinLnBrk="0" hangingPunct="1">
      <a:defRPr sz="900" kern="1200">
        <a:solidFill>
          <a:schemeClr val="tx1"/>
        </a:solidFill>
        <a:latin typeface="Nunito Sans" panose="00000500000000000000" pitchFamily="2" charset="0"/>
        <a:ea typeface="+mn-ea"/>
        <a:cs typeface="+mn-cs"/>
      </a:defRPr>
    </a:lvl2pPr>
    <a:lvl3pPr marL="685800" algn="l" defTabSz="685800" rtl="0" eaLnBrk="1" latinLnBrk="0" hangingPunct="1">
      <a:defRPr sz="900" kern="1200">
        <a:solidFill>
          <a:schemeClr val="tx1"/>
        </a:solidFill>
        <a:latin typeface="Nunito Sans" panose="00000500000000000000" pitchFamily="2" charset="0"/>
        <a:ea typeface="+mn-ea"/>
        <a:cs typeface="+mn-cs"/>
      </a:defRPr>
    </a:lvl3pPr>
    <a:lvl4pPr marL="1028700" algn="l" defTabSz="685800" rtl="0" eaLnBrk="1" latinLnBrk="0" hangingPunct="1">
      <a:defRPr sz="900" kern="1200">
        <a:solidFill>
          <a:schemeClr val="tx1"/>
        </a:solidFill>
        <a:latin typeface="Nunito Sans" panose="00000500000000000000" pitchFamily="2" charset="0"/>
        <a:ea typeface="+mn-ea"/>
        <a:cs typeface="+mn-cs"/>
      </a:defRPr>
    </a:lvl4pPr>
    <a:lvl5pPr marL="1371600" algn="l" defTabSz="685800" rtl="0" eaLnBrk="1" latinLnBrk="0" hangingPunct="1">
      <a:defRPr sz="900" kern="1200">
        <a:solidFill>
          <a:schemeClr val="tx1"/>
        </a:solidFill>
        <a:latin typeface="Nunito Sans" panose="00000500000000000000" pitchFamily="2"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about the importance of YLs</a:t>
            </a:r>
          </a:p>
        </p:txBody>
      </p:sp>
      <p:sp>
        <p:nvSpPr>
          <p:cNvPr id="4" name="Slide Number Placeholder 3"/>
          <p:cNvSpPr>
            <a:spLocks noGrp="1"/>
          </p:cNvSpPr>
          <p:nvPr>
            <p:ph type="sldNum" sz="quarter" idx="5"/>
          </p:nvPr>
        </p:nvSpPr>
        <p:spPr/>
        <p:txBody>
          <a:bodyPr/>
          <a:lstStyle/>
          <a:p>
            <a:fld id="{DC81CCE8-8669-844C-8A1E-83EDDE9464AC}" type="slidenum">
              <a:rPr lang="en-GB" smtClean="0"/>
              <a:pPr/>
              <a:t>1</a:t>
            </a:fld>
            <a:endParaRPr lang="en-GB" dirty="0"/>
          </a:p>
        </p:txBody>
      </p:sp>
    </p:spTree>
    <p:extLst>
      <p:ext uri="{BB962C8B-B14F-4D97-AF65-F5344CB8AC3E}">
        <p14:creationId xmlns:p14="http://schemas.microsoft.com/office/powerpoint/2010/main" val="4171277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11</a:t>
            </a:fld>
            <a:endParaRPr lang="en-GB" dirty="0"/>
          </a:p>
        </p:txBody>
      </p:sp>
    </p:spTree>
    <p:extLst>
      <p:ext uri="{BB962C8B-B14F-4D97-AF65-F5344CB8AC3E}">
        <p14:creationId xmlns:p14="http://schemas.microsoft.com/office/powerpoint/2010/main" val="1381746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12</a:t>
            </a:fld>
            <a:endParaRPr lang="en-GB" dirty="0"/>
          </a:p>
        </p:txBody>
      </p:sp>
    </p:spTree>
    <p:extLst>
      <p:ext uri="{BB962C8B-B14F-4D97-AF65-F5344CB8AC3E}">
        <p14:creationId xmlns:p14="http://schemas.microsoft.com/office/powerpoint/2010/main" val="912937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14</a:t>
            </a:fld>
            <a:endParaRPr lang="en-GB" dirty="0"/>
          </a:p>
        </p:txBody>
      </p:sp>
    </p:spTree>
    <p:extLst>
      <p:ext uri="{BB962C8B-B14F-4D97-AF65-F5344CB8AC3E}">
        <p14:creationId xmlns:p14="http://schemas.microsoft.com/office/powerpoint/2010/main" val="1511839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15</a:t>
            </a:fld>
            <a:endParaRPr lang="en-GB" dirty="0"/>
          </a:p>
        </p:txBody>
      </p:sp>
    </p:spTree>
    <p:extLst>
      <p:ext uri="{BB962C8B-B14F-4D97-AF65-F5344CB8AC3E}">
        <p14:creationId xmlns:p14="http://schemas.microsoft.com/office/powerpoint/2010/main" val="2922746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17</a:t>
            </a:fld>
            <a:endParaRPr lang="en-GB" dirty="0"/>
          </a:p>
        </p:txBody>
      </p:sp>
    </p:spTree>
    <p:extLst>
      <p:ext uri="{BB962C8B-B14F-4D97-AF65-F5344CB8AC3E}">
        <p14:creationId xmlns:p14="http://schemas.microsoft.com/office/powerpoint/2010/main" val="128127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18</a:t>
            </a:fld>
            <a:endParaRPr lang="en-GB" dirty="0"/>
          </a:p>
        </p:txBody>
      </p:sp>
    </p:spTree>
    <p:extLst>
      <p:ext uri="{BB962C8B-B14F-4D97-AF65-F5344CB8AC3E}">
        <p14:creationId xmlns:p14="http://schemas.microsoft.com/office/powerpoint/2010/main" val="2496059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19</a:t>
            </a:fld>
            <a:endParaRPr lang="en-GB" dirty="0"/>
          </a:p>
        </p:txBody>
      </p:sp>
    </p:spTree>
    <p:extLst>
      <p:ext uri="{BB962C8B-B14F-4D97-AF65-F5344CB8AC3E}">
        <p14:creationId xmlns:p14="http://schemas.microsoft.com/office/powerpoint/2010/main" val="1698843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20</a:t>
            </a:fld>
            <a:endParaRPr lang="en-GB" dirty="0"/>
          </a:p>
        </p:txBody>
      </p:sp>
    </p:spTree>
    <p:extLst>
      <p:ext uri="{BB962C8B-B14F-4D97-AF65-F5344CB8AC3E}">
        <p14:creationId xmlns:p14="http://schemas.microsoft.com/office/powerpoint/2010/main" val="2615232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21</a:t>
            </a:fld>
            <a:endParaRPr lang="en-GB" dirty="0"/>
          </a:p>
        </p:txBody>
      </p:sp>
    </p:spTree>
    <p:extLst>
      <p:ext uri="{BB962C8B-B14F-4D97-AF65-F5344CB8AC3E}">
        <p14:creationId xmlns:p14="http://schemas.microsoft.com/office/powerpoint/2010/main" val="3503156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23</a:t>
            </a:fld>
            <a:endParaRPr lang="en-GB" dirty="0"/>
          </a:p>
        </p:txBody>
      </p:sp>
    </p:spTree>
    <p:extLst>
      <p:ext uri="{BB962C8B-B14F-4D97-AF65-F5344CB8AC3E}">
        <p14:creationId xmlns:p14="http://schemas.microsoft.com/office/powerpoint/2010/main" val="4151495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2</a:t>
            </a:fld>
            <a:endParaRPr lang="en-GB" dirty="0"/>
          </a:p>
        </p:txBody>
      </p:sp>
    </p:spTree>
    <p:extLst>
      <p:ext uri="{BB962C8B-B14F-4D97-AF65-F5344CB8AC3E}">
        <p14:creationId xmlns:p14="http://schemas.microsoft.com/office/powerpoint/2010/main" val="2901868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24</a:t>
            </a:fld>
            <a:endParaRPr lang="en-GB" dirty="0"/>
          </a:p>
        </p:txBody>
      </p:sp>
    </p:spTree>
    <p:extLst>
      <p:ext uri="{BB962C8B-B14F-4D97-AF65-F5344CB8AC3E}">
        <p14:creationId xmlns:p14="http://schemas.microsoft.com/office/powerpoint/2010/main" val="2613297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25</a:t>
            </a:fld>
            <a:endParaRPr lang="en-GB" dirty="0"/>
          </a:p>
        </p:txBody>
      </p:sp>
    </p:spTree>
    <p:extLst>
      <p:ext uri="{BB962C8B-B14F-4D97-AF65-F5344CB8AC3E}">
        <p14:creationId xmlns:p14="http://schemas.microsoft.com/office/powerpoint/2010/main" val="3921799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26</a:t>
            </a:fld>
            <a:endParaRPr lang="en-GB" dirty="0"/>
          </a:p>
        </p:txBody>
      </p:sp>
    </p:spTree>
    <p:extLst>
      <p:ext uri="{BB962C8B-B14F-4D97-AF65-F5344CB8AC3E}">
        <p14:creationId xmlns:p14="http://schemas.microsoft.com/office/powerpoint/2010/main" val="3981511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3</a:t>
            </a:fld>
            <a:endParaRPr lang="en-GB" dirty="0"/>
          </a:p>
        </p:txBody>
      </p:sp>
    </p:spTree>
    <p:extLst>
      <p:ext uri="{BB962C8B-B14F-4D97-AF65-F5344CB8AC3E}">
        <p14:creationId xmlns:p14="http://schemas.microsoft.com/office/powerpoint/2010/main" val="4000169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4</a:t>
            </a:fld>
            <a:endParaRPr lang="en-GB" dirty="0"/>
          </a:p>
        </p:txBody>
      </p:sp>
    </p:spTree>
    <p:extLst>
      <p:ext uri="{BB962C8B-B14F-4D97-AF65-F5344CB8AC3E}">
        <p14:creationId xmlns:p14="http://schemas.microsoft.com/office/powerpoint/2010/main" val="2924072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Briefly explain the premise of each module</a:t>
            </a:r>
          </a:p>
        </p:txBody>
      </p:sp>
      <p:sp>
        <p:nvSpPr>
          <p:cNvPr id="4" name="Slide Number Placeholder 3"/>
          <p:cNvSpPr>
            <a:spLocks noGrp="1"/>
          </p:cNvSpPr>
          <p:nvPr>
            <p:ph type="sldNum" sz="quarter" idx="5"/>
          </p:nvPr>
        </p:nvSpPr>
        <p:spPr/>
        <p:txBody>
          <a:bodyPr/>
          <a:lstStyle/>
          <a:p>
            <a:fld id="{DC81CCE8-8669-844C-8A1E-83EDDE9464AC}" type="slidenum">
              <a:rPr lang="en-GB" smtClean="0"/>
              <a:pPr/>
              <a:t>5</a:t>
            </a:fld>
            <a:endParaRPr lang="en-GB" dirty="0"/>
          </a:p>
        </p:txBody>
      </p:sp>
    </p:spTree>
    <p:extLst>
      <p:ext uri="{BB962C8B-B14F-4D97-AF65-F5344CB8AC3E}">
        <p14:creationId xmlns:p14="http://schemas.microsoft.com/office/powerpoint/2010/main" val="1740644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Briefly explain the missions.</a:t>
            </a:r>
          </a:p>
        </p:txBody>
      </p:sp>
      <p:sp>
        <p:nvSpPr>
          <p:cNvPr id="4" name="Slide Number Placeholder 3"/>
          <p:cNvSpPr>
            <a:spLocks noGrp="1"/>
          </p:cNvSpPr>
          <p:nvPr>
            <p:ph type="sldNum" sz="quarter" idx="5"/>
          </p:nvPr>
        </p:nvSpPr>
        <p:spPr/>
        <p:txBody>
          <a:bodyPr/>
          <a:lstStyle/>
          <a:p>
            <a:fld id="{DC81CCE8-8669-844C-8A1E-83EDDE9464AC}" type="slidenum">
              <a:rPr lang="en-GB" smtClean="0"/>
              <a:pPr/>
              <a:t>6</a:t>
            </a:fld>
            <a:endParaRPr lang="en-GB" dirty="0"/>
          </a:p>
        </p:txBody>
      </p:sp>
    </p:spTree>
    <p:extLst>
      <p:ext uri="{BB962C8B-B14F-4D97-AF65-F5344CB8AC3E}">
        <p14:creationId xmlns:p14="http://schemas.microsoft.com/office/powerpoint/2010/main" val="3869032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the top award and the importance of a logbook, make sure </a:t>
            </a:r>
            <a:r>
              <a:rPr lang="en-GB" dirty="0" err="1"/>
              <a:t>Yls</a:t>
            </a:r>
            <a:r>
              <a:rPr lang="en-GB" dirty="0"/>
              <a:t> have one!</a:t>
            </a:r>
          </a:p>
        </p:txBody>
      </p:sp>
      <p:sp>
        <p:nvSpPr>
          <p:cNvPr id="4" name="Slide Number Placeholder 3"/>
          <p:cNvSpPr>
            <a:spLocks noGrp="1"/>
          </p:cNvSpPr>
          <p:nvPr>
            <p:ph type="sldNum" sz="quarter" idx="5"/>
          </p:nvPr>
        </p:nvSpPr>
        <p:spPr/>
        <p:txBody>
          <a:bodyPr/>
          <a:lstStyle/>
          <a:p>
            <a:fld id="{DC81CCE8-8669-844C-8A1E-83EDDE9464AC}" type="slidenum">
              <a:rPr lang="en-GB" smtClean="0"/>
              <a:pPr/>
              <a:t>7</a:t>
            </a:fld>
            <a:endParaRPr lang="en-GB" dirty="0"/>
          </a:p>
        </p:txBody>
      </p:sp>
    </p:spTree>
    <p:extLst>
      <p:ext uri="{BB962C8B-B14F-4D97-AF65-F5344CB8AC3E}">
        <p14:creationId xmlns:p14="http://schemas.microsoft.com/office/powerpoint/2010/main" val="3844356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the top award and the importance of a logbook, make sure </a:t>
            </a:r>
            <a:r>
              <a:rPr lang="en-GB" dirty="0" err="1"/>
              <a:t>Yls</a:t>
            </a:r>
            <a:r>
              <a:rPr lang="en-GB" dirty="0"/>
              <a:t> have one!</a:t>
            </a:r>
          </a:p>
        </p:txBody>
      </p:sp>
      <p:sp>
        <p:nvSpPr>
          <p:cNvPr id="4" name="Slide Number Placeholder 3"/>
          <p:cNvSpPr>
            <a:spLocks noGrp="1"/>
          </p:cNvSpPr>
          <p:nvPr>
            <p:ph type="sldNum" sz="quarter" idx="5"/>
          </p:nvPr>
        </p:nvSpPr>
        <p:spPr/>
        <p:txBody>
          <a:bodyPr/>
          <a:lstStyle/>
          <a:p>
            <a:fld id="{DC81CCE8-8669-844C-8A1E-83EDDE9464AC}" type="slidenum">
              <a:rPr lang="en-GB" smtClean="0"/>
              <a:pPr/>
              <a:t>8</a:t>
            </a:fld>
            <a:endParaRPr lang="en-GB" dirty="0"/>
          </a:p>
        </p:txBody>
      </p:sp>
    </p:spTree>
    <p:extLst>
      <p:ext uri="{BB962C8B-B14F-4D97-AF65-F5344CB8AC3E}">
        <p14:creationId xmlns:p14="http://schemas.microsoft.com/office/powerpoint/2010/main" val="2678155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9</a:t>
            </a:fld>
            <a:endParaRPr lang="en-GB" dirty="0"/>
          </a:p>
        </p:txBody>
      </p:sp>
    </p:spTree>
    <p:extLst>
      <p:ext uri="{BB962C8B-B14F-4D97-AF65-F5344CB8AC3E}">
        <p14:creationId xmlns:p14="http://schemas.microsoft.com/office/powerpoint/2010/main" val="414753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by purple">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581BDDD-2C2F-5642-99C9-177F80C41E5B}"/>
              </a:ext>
            </a:extLst>
          </p:cNvPr>
          <p:cNvGrpSpPr/>
          <p:nvPr userDrawn="1"/>
        </p:nvGrpSpPr>
        <p:grpSpPr>
          <a:xfrm>
            <a:off x="345675" y="6143667"/>
            <a:ext cx="1752622" cy="493120"/>
            <a:chOff x="228240" y="2152440"/>
            <a:chExt cx="10101600" cy="2842200"/>
          </a:xfrm>
          <a:solidFill>
            <a:schemeClr val="bg1"/>
          </a:solidFill>
        </p:grpSpPr>
        <p:sp>
          <p:nvSpPr>
            <p:cNvPr id="11" name="Freeform 1">
              <a:extLst>
                <a:ext uri="{FF2B5EF4-FFF2-40B4-BE49-F238E27FC236}">
                  <a16:creationId xmlns:a16="http://schemas.microsoft.com/office/drawing/2014/main" id="{4C9BFCC2-847F-394C-B2D9-DF9E8147EE53}"/>
                </a:ext>
              </a:extLst>
            </p:cNvPr>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2" name="Freeform 2">
              <a:extLst>
                <a:ext uri="{FF2B5EF4-FFF2-40B4-BE49-F238E27FC236}">
                  <a16:creationId xmlns:a16="http://schemas.microsoft.com/office/drawing/2014/main" id="{34D8823A-471B-4345-9C83-2A102DA9C8C5}"/>
                </a:ext>
              </a:extLst>
            </p:cNvPr>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3" name="Freeform 3">
              <a:extLst>
                <a:ext uri="{FF2B5EF4-FFF2-40B4-BE49-F238E27FC236}">
                  <a16:creationId xmlns:a16="http://schemas.microsoft.com/office/drawing/2014/main" id="{06860365-6C3B-9D4F-A260-154C86FFEB66}"/>
                </a:ext>
              </a:extLst>
            </p:cNvPr>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4" name="Freeform 4">
              <a:extLst>
                <a:ext uri="{FF2B5EF4-FFF2-40B4-BE49-F238E27FC236}">
                  <a16:creationId xmlns:a16="http://schemas.microsoft.com/office/drawing/2014/main" id="{F8554F07-4032-964B-A2EA-12408ED2F345}"/>
                </a:ext>
              </a:extLst>
            </p:cNvPr>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5" name="Freeform 5">
              <a:extLst>
                <a:ext uri="{FF2B5EF4-FFF2-40B4-BE49-F238E27FC236}">
                  <a16:creationId xmlns:a16="http://schemas.microsoft.com/office/drawing/2014/main" id="{80626781-33C8-CB4B-9CB5-C3D385C52F7C}"/>
                </a:ext>
              </a:extLst>
            </p:cNvPr>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16" name="Freeform 6">
              <a:extLst>
                <a:ext uri="{FF2B5EF4-FFF2-40B4-BE49-F238E27FC236}">
                  <a16:creationId xmlns:a16="http://schemas.microsoft.com/office/drawing/2014/main" id="{B6C0F98E-0EF8-3447-AB83-CAE7CA9562CE}"/>
                </a:ext>
              </a:extLst>
            </p:cNvPr>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17" name="Freeform 7">
              <a:extLst>
                <a:ext uri="{FF2B5EF4-FFF2-40B4-BE49-F238E27FC236}">
                  <a16:creationId xmlns:a16="http://schemas.microsoft.com/office/drawing/2014/main" id="{22980146-B1A0-3541-BD6B-27EB02ABBB8B}"/>
                </a:ext>
              </a:extLst>
            </p:cNvPr>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18" name="Freeform 8">
              <a:extLst>
                <a:ext uri="{FF2B5EF4-FFF2-40B4-BE49-F238E27FC236}">
                  <a16:creationId xmlns:a16="http://schemas.microsoft.com/office/drawing/2014/main" id="{B9D3A1FC-DB5A-1F43-BD0C-FBA3CF238B03}"/>
                </a:ext>
              </a:extLst>
            </p:cNvPr>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19" name="Freeform 9">
              <a:extLst>
                <a:ext uri="{FF2B5EF4-FFF2-40B4-BE49-F238E27FC236}">
                  <a16:creationId xmlns:a16="http://schemas.microsoft.com/office/drawing/2014/main" id="{F2DA9FC4-FDD0-064D-A5B4-DD2CC7DEC2A7}"/>
                </a:ext>
              </a:extLst>
            </p:cNvPr>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0" name="Freeform 10">
              <a:extLst>
                <a:ext uri="{FF2B5EF4-FFF2-40B4-BE49-F238E27FC236}">
                  <a16:creationId xmlns:a16="http://schemas.microsoft.com/office/drawing/2014/main" id="{2E22A18B-C8D4-2B4C-8228-17E87FC60617}"/>
                </a:ext>
              </a:extLst>
            </p:cNvPr>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1" name="Freeform 11">
              <a:extLst>
                <a:ext uri="{FF2B5EF4-FFF2-40B4-BE49-F238E27FC236}">
                  <a16:creationId xmlns:a16="http://schemas.microsoft.com/office/drawing/2014/main" id="{6FFFD3CE-8AEF-824C-8B25-7C9294E07238}"/>
                </a:ext>
              </a:extLst>
            </p:cNvPr>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4" name="Picture 3">
            <a:extLst>
              <a:ext uri="{FF2B5EF4-FFF2-40B4-BE49-F238E27FC236}">
                <a16:creationId xmlns:a16="http://schemas.microsoft.com/office/drawing/2014/main" id="{00D69830-99C1-1C41-A486-DFA92C9AA4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Tree>
    <p:extLst>
      <p:ext uri="{BB962C8B-B14F-4D97-AF65-F5344CB8AC3E}">
        <p14:creationId xmlns:p14="http://schemas.microsoft.com/office/powerpoint/2010/main" val="9060626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Light Image right 2">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33A948-9F86-A744-9D96-BD73A12BB0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
        <p:nvSpPr>
          <p:cNvPr id="2" name="Holder 2"/>
          <p:cNvSpPr>
            <a:spLocks noGrp="1"/>
          </p:cNvSpPr>
          <p:nvPr>
            <p:ph type="ctrTitle" hasCustomPrompt="1"/>
          </p:nvPr>
        </p:nvSpPr>
        <p:spPr>
          <a:xfrm>
            <a:off x="571846" y="309174"/>
            <a:ext cx="5750325" cy="207749"/>
          </a:xfrm>
          <a:prstGeom prst="rect">
            <a:avLst/>
          </a:prstGeom>
        </p:spPr>
        <p:txBody>
          <a:bodyPr wrap="square" lIns="0" tIns="0" rIns="0" bIns="0" anchor="b">
            <a:spAutoFit/>
          </a:bodyPr>
          <a:lstStyle>
            <a:lvl1pPr>
              <a:defRPr b="0" i="0">
                <a:solidFill>
                  <a:srgbClr val="003A82"/>
                </a:solidFill>
              </a:defRPr>
            </a:lvl1pPr>
          </a:lstStyle>
          <a:p>
            <a:r>
              <a:rPr lang="en-US" dirty="0"/>
              <a:t>Presentation title</a:t>
            </a:r>
            <a:endParaRPr dirty="0"/>
          </a:p>
        </p:txBody>
      </p:sp>
      <p:sp>
        <p:nvSpPr>
          <p:cNvPr id="13" name="Text Placeholder 23"/>
          <p:cNvSpPr>
            <a:spLocks noGrp="1"/>
          </p:cNvSpPr>
          <p:nvPr>
            <p:ph type="body" sz="quarter" idx="10"/>
          </p:nvPr>
        </p:nvSpPr>
        <p:spPr>
          <a:xfrm>
            <a:off x="571846" y="1033846"/>
            <a:ext cx="3780000" cy="4502943"/>
          </a:xfrm>
          <a:prstGeom prst="rect">
            <a:avLst/>
          </a:prstGeom>
          <a:noFill/>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rgbClr val="003A82"/>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Edit Master text styles</a:t>
            </a:r>
          </a:p>
        </p:txBody>
      </p:sp>
    </p:spTree>
    <p:extLst>
      <p:ext uri="{BB962C8B-B14F-4D97-AF65-F5344CB8AC3E}">
        <p14:creationId xmlns:p14="http://schemas.microsoft.com/office/powerpoint/2010/main" val="2074327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CB66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B493FC-AF18-6743-81D8-972968B675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7" y="0"/>
            <a:ext cx="12189023" cy="6858000"/>
          </a:xfrm>
          <a:prstGeom prst="rect">
            <a:avLst/>
          </a:prstGeom>
        </p:spPr>
      </p:pic>
      <p:sp>
        <p:nvSpPr>
          <p:cNvPr id="11" name="Holder 2">
            <a:extLst>
              <a:ext uri="{FF2B5EF4-FFF2-40B4-BE49-F238E27FC236}">
                <a16:creationId xmlns:a16="http://schemas.microsoft.com/office/drawing/2014/main" id="{C11F5228-50B4-9340-A6DC-663EE653E39F}"/>
              </a:ext>
            </a:extLst>
          </p:cNvPr>
          <p:cNvSpPr>
            <a:spLocks noGrp="1"/>
          </p:cNvSpPr>
          <p:nvPr>
            <p:ph type="ctrTitle" hasCustomPrompt="1"/>
          </p:nvPr>
        </p:nvSpPr>
        <p:spPr>
          <a:xfrm>
            <a:off x="769243" y="1402410"/>
            <a:ext cx="5750325" cy="1354217"/>
          </a:xfrm>
          <a:prstGeom prst="rect">
            <a:avLst/>
          </a:prstGeom>
        </p:spPr>
        <p:txBody>
          <a:bodyPr wrap="square" lIns="0" tIns="0" rIns="0" bIns="0" anchor="b">
            <a:spAutoFit/>
          </a:bodyPr>
          <a:lstStyle>
            <a:lvl1pPr>
              <a:defRPr sz="4400" b="1" i="0">
                <a:solidFill>
                  <a:srgbClr val="003A82"/>
                </a:solidFill>
                <a:latin typeface="Nunito Sans Black" pitchFamily="2" charset="77"/>
              </a:defRPr>
            </a:lvl1pPr>
          </a:lstStyle>
          <a:p>
            <a:r>
              <a:rPr lang="en-US" dirty="0"/>
              <a:t>Insert presentation title here</a:t>
            </a:r>
            <a:endParaRPr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Light Image right 2">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571846" y="309174"/>
            <a:ext cx="5750325" cy="207749"/>
          </a:xfrm>
          <a:prstGeom prst="rect">
            <a:avLst/>
          </a:prstGeom>
        </p:spPr>
        <p:txBody>
          <a:bodyPr wrap="square" lIns="0" tIns="0" rIns="0" bIns="0" anchor="b">
            <a:spAutoFit/>
          </a:bodyPr>
          <a:lstStyle>
            <a:lvl1pPr>
              <a:defRPr b="0" i="0">
                <a:solidFill>
                  <a:srgbClr val="003A82"/>
                </a:solidFill>
              </a:defRPr>
            </a:lvl1pPr>
          </a:lstStyle>
          <a:p>
            <a:r>
              <a:rPr lang="en-US" dirty="0"/>
              <a:t>Presentation title</a:t>
            </a:r>
            <a:endParaRPr dirty="0"/>
          </a:p>
        </p:txBody>
      </p:sp>
      <p:pic>
        <p:nvPicPr>
          <p:cNvPr id="6" name="Picture 5">
            <a:extLst>
              <a:ext uri="{FF2B5EF4-FFF2-40B4-BE49-F238E27FC236}">
                <a16:creationId xmlns:a16="http://schemas.microsoft.com/office/drawing/2014/main" id="{8071C2E0-2261-774D-8611-171109C41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
        <p:nvSpPr>
          <p:cNvPr id="13" name="Text Placeholder 23"/>
          <p:cNvSpPr>
            <a:spLocks noGrp="1"/>
          </p:cNvSpPr>
          <p:nvPr>
            <p:ph type="body" sz="quarter" idx="10"/>
          </p:nvPr>
        </p:nvSpPr>
        <p:spPr>
          <a:xfrm>
            <a:off x="571846" y="1033846"/>
            <a:ext cx="3780000" cy="4502943"/>
          </a:xfrm>
          <a:prstGeom prst="rect">
            <a:avLst/>
          </a:prstGeom>
          <a:noFill/>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rgbClr val="003A82"/>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Edit Master text styles</a:t>
            </a:r>
          </a:p>
        </p:txBody>
      </p:sp>
    </p:spTree>
    <p:extLst>
      <p:ext uri="{BB962C8B-B14F-4D97-AF65-F5344CB8AC3E}">
        <p14:creationId xmlns:p14="http://schemas.microsoft.com/office/powerpoint/2010/main" val="3320949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Light Image right 2">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AC9701-8B94-654B-93DA-5E9802213C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
        <p:nvSpPr>
          <p:cNvPr id="15" name="Picture Placeholder 10">
            <a:extLst>
              <a:ext uri="{FF2B5EF4-FFF2-40B4-BE49-F238E27FC236}">
                <a16:creationId xmlns:a16="http://schemas.microsoft.com/office/drawing/2014/main" id="{E497EFFB-9C44-2846-B458-E5635F28CF8E}"/>
              </a:ext>
            </a:extLst>
          </p:cNvPr>
          <p:cNvSpPr>
            <a:spLocks noGrp="1"/>
          </p:cNvSpPr>
          <p:nvPr>
            <p:ph type="pic" sz="quarter" idx="11" hasCustomPrompt="1"/>
          </p:nvPr>
        </p:nvSpPr>
        <p:spPr>
          <a:xfrm>
            <a:off x="6096000" y="0"/>
            <a:ext cx="6096000" cy="6858000"/>
          </a:xfrm>
          <a:noFill/>
        </p:spPr>
        <p:txBody>
          <a:bodyPr anchor="ctr" anchorCtr="1"/>
          <a:lstStyle>
            <a:lvl1pPr marL="10800" marR="0" indent="0" algn="ctr" defTabSz="914400" eaLnBrk="1" fontAlgn="auto" latinLnBrk="0" hangingPunct="1">
              <a:lnSpc>
                <a:spcPct val="100000"/>
              </a:lnSpc>
              <a:spcBef>
                <a:spcPts val="0"/>
              </a:spcBef>
              <a:spcAft>
                <a:spcPts val="0"/>
              </a:spcAft>
              <a:buClr>
                <a:schemeClr val="tx1"/>
              </a:buClr>
              <a:buSzPct val="125000"/>
              <a:buFontTx/>
              <a:buNone/>
              <a:tabLst/>
              <a:defRPr>
                <a:solidFill>
                  <a:schemeClr val="bg1"/>
                </a:solidFill>
              </a:defRPr>
            </a:lvl1pPr>
          </a:lstStyle>
          <a:p>
            <a:r>
              <a:rPr lang="en-US" dirty="0"/>
              <a:t>Click to insert image</a:t>
            </a:r>
          </a:p>
          <a:p>
            <a:pPr marL="10800" marR="0" lvl="0" indent="0" defTabSz="914400" eaLnBrk="1" fontAlgn="auto" latinLnBrk="0" hangingPunct="1">
              <a:lnSpc>
                <a:spcPct val="100000"/>
              </a:lnSpc>
              <a:spcBef>
                <a:spcPts val="0"/>
              </a:spcBef>
              <a:spcAft>
                <a:spcPts val="0"/>
              </a:spcAft>
              <a:buClr>
                <a:schemeClr val="tx1"/>
              </a:buClr>
              <a:buSzPct val="125000"/>
              <a:buFontTx/>
              <a:buNone/>
              <a:tabLst/>
              <a:defRPr/>
            </a:pPr>
            <a:r>
              <a:rPr lang="en-GB" dirty="0"/>
              <a:t>The optimum image size is 640 x 720 pixels at 96 dpi</a:t>
            </a:r>
          </a:p>
          <a:p>
            <a:endParaRPr lang="en-US" dirty="0"/>
          </a:p>
        </p:txBody>
      </p:sp>
      <p:sp>
        <p:nvSpPr>
          <p:cNvPr id="16" name="Text Placeholder 23">
            <a:extLst>
              <a:ext uri="{FF2B5EF4-FFF2-40B4-BE49-F238E27FC236}">
                <a16:creationId xmlns:a16="http://schemas.microsoft.com/office/drawing/2014/main" id="{92408C34-8CAA-F44D-B737-E73A4B057886}"/>
              </a:ext>
            </a:extLst>
          </p:cNvPr>
          <p:cNvSpPr>
            <a:spLocks noGrp="1"/>
          </p:cNvSpPr>
          <p:nvPr>
            <p:ph type="body" sz="quarter" idx="12" hasCustomPrompt="1"/>
          </p:nvPr>
        </p:nvSpPr>
        <p:spPr>
          <a:xfrm>
            <a:off x="710150" y="1361740"/>
            <a:ext cx="4039562" cy="4502943"/>
          </a:xfrm>
          <a:prstGeom prst="rect">
            <a:avLst/>
          </a:prstGeom>
          <a:noFill/>
        </p:spPr>
        <p:txBody>
          <a:bodyPr>
            <a:noAutofit/>
          </a:bodyPr>
          <a:lstStyle>
            <a:lvl1pPr marL="10800" marR="3810" indent="0" algn="l" defTabSz="685800" rtl="0" eaLnBrk="1" fontAlgn="auto" latinLnBrk="0" hangingPunct="1">
              <a:lnSpc>
                <a:spcPts val="1950"/>
              </a:lnSpc>
              <a:spcBef>
                <a:spcPts val="315"/>
              </a:spcBef>
              <a:spcAft>
                <a:spcPts val="0"/>
              </a:spcAft>
              <a:buClr>
                <a:schemeClr val="tx1"/>
              </a:buClr>
              <a:buSzPct val="125000"/>
              <a:buFont typeface="Arial" panose="020B0604020202020204" pitchFamily="34" charset="0"/>
              <a:buNone/>
              <a:tabLst/>
              <a:defRPr lang="en-GB" sz="1800" b="0" i="0" u="none" dirty="0">
                <a:solidFill>
                  <a:schemeClr val="bg1"/>
                </a:solidFill>
                <a:latin typeface="Arboria Medium" panose="02000000000000000000" pitchFamily="2" charset="77"/>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marL="10800" marR="3810" lvl="0" indent="0" algn="l" defTabSz="685800" rtl="0" eaLnBrk="1" fontAlgn="auto" latinLnBrk="0" hangingPunct="1">
              <a:lnSpc>
                <a:spcPts val="1950"/>
              </a:lnSpc>
              <a:spcBef>
                <a:spcPts val="315"/>
              </a:spcBef>
              <a:spcAft>
                <a:spcPts val="0"/>
              </a:spcAft>
              <a:buClr>
                <a:schemeClr val="tx1"/>
              </a:buClr>
              <a:buSzPct val="125000"/>
              <a:buFont typeface="Arial" panose="020B0604020202020204" pitchFamily="34" charset="0"/>
              <a:buNone/>
              <a:tabLst/>
              <a:defRPr/>
            </a:pPr>
            <a:r>
              <a:rPr lang="en-US" b="1" i="0" dirty="0">
                <a:latin typeface="Nunito Sans Black" pitchFamily="2" charset="77"/>
              </a:rPr>
              <a:t>Like dolphins, we don’t travel alone. We’re a team- working as closely as a pod of dolphins, looking after each other. That means you too.</a:t>
            </a:r>
          </a:p>
        </p:txBody>
      </p:sp>
      <p:sp>
        <p:nvSpPr>
          <p:cNvPr id="12" name="Holder 2">
            <a:extLst>
              <a:ext uri="{FF2B5EF4-FFF2-40B4-BE49-F238E27FC236}">
                <a16:creationId xmlns:a16="http://schemas.microsoft.com/office/drawing/2014/main" id="{DBD3421F-1BBA-3B49-BA1F-2BD1C34C6FD1}"/>
              </a:ext>
            </a:extLst>
          </p:cNvPr>
          <p:cNvSpPr>
            <a:spLocks noGrp="1"/>
          </p:cNvSpPr>
          <p:nvPr>
            <p:ph type="ctrTitle" hasCustomPrompt="1"/>
          </p:nvPr>
        </p:nvSpPr>
        <p:spPr>
          <a:xfrm>
            <a:off x="710150" y="865346"/>
            <a:ext cx="5750325" cy="369332"/>
          </a:xfrm>
          <a:prstGeom prst="rect">
            <a:avLst/>
          </a:prstGeom>
        </p:spPr>
        <p:txBody>
          <a:bodyPr wrap="square" lIns="0" tIns="0" rIns="0" bIns="0" anchor="b">
            <a:spAutoFit/>
          </a:bodyPr>
          <a:lstStyle>
            <a:lvl1pPr>
              <a:defRPr sz="2400" b="1" i="0">
                <a:solidFill>
                  <a:srgbClr val="003A82"/>
                </a:solidFill>
              </a:defRPr>
            </a:lvl1pPr>
          </a:lstStyle>
          <a:p>
            <a:r>
              <a:rPr lang="en-US" dirty="0"/>
              <a:t>Title here</a:t>
            </a:r>
            <a:endParaRPr dirty="0"/>
          </a:p>
        </p:txBody>
      </p:sp>
    </p:spTree>
    <p:extLst>
      <p:ext uri="{BB962C8B-B14F-4D97-AF65-F5344CB8AC3E}">
        <p14:creationId xmlns:p14="http://schemas.microsoft.com/office/powerpoint/2010/main" val="24370499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Title and text content 1Col">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D5B714-5B67-1042-8D38-C9CBD6F2DA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
        <p:nvSpPr>
          <p:cNvPr id="3" name="Text Placeholder 2">
            <a:extLst>
              <a:ext uri="{FF2B5EF4-FFF2-40B4-BE49-F238E27FC236}">
                <a16:creationId xmlns:a16="http://schemas.microsoft.com/office/drawing/2014/main" id="{EB078B92-C8DD-BB48-99D4-CF1F0BBABFCE}"/>
              </a:ext>
            </a:extLst>
          </p:cNvPr>
          <p:cNvSpPr>
            <a:spLocks noGrp="1"/>
          </p:cNvSpPr>
          <p:nvPr>
            <p:ph type="body" sz="quarter" idx="12" hasCustomPrompt="1"/>
          </p:nvPr>
        </p:nvSpPr>
        <p:spPr>
          <a:xfrm>
            <a:off x="3444874" y="2148948"/>
            <a:ext cx="5302250" cy="890587"/>
          </a:xfrm>
          <a:noFill/>
        </p:spPr>
        <p:txBody>
          <a:bodyPr>
            <a:noAutofit/>
          </a:bodyPr>
          <a:lstStyle>
            <a:lvl1pPr marL="10800" indent="0" algn="ctr">
              <a:buFontTx/>
              <a:buNone/>
              <a:defRPr sz="8000" b="1" i="0">
                <a:solidFill>
                  <a:srgbClr val="003A82"/>
                </a:solidFill>
                <a:latin typeface="Nunito Sans Black" pitchFamily="2" charset="77"/>
              </a:defRPr>
            </a:lvl1pPr>
          </a:lstStyle>
          <a:p>
            <a:pPr lvl="0"/>
            <a:r>
              <a:rPr lang="en-GB" dirty="0"/>
              <a:t>Thank you</a:t>
            </a:r>
            <a:endParaRPr lang="en-US" dirty="0"/>
          </a:p>
        </p:txBody>
      </p:sp>
    </p:spTree>
    <p:extLst>
      <p:ext uri="{BB962C8B-B14F-4D97-AF65-F5344CB8AC3E}">
        <p14:creationId xmlns:p14="http://schemas.microsoft.com/office/powerpoint/2010/main" val="11950331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Divider slide Green">
    <p:bg>
      <p:bgPr>
        <a:solidFill>
          <a:schemeClr val="accent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grpSp>
        <p:nvGrpSpPr>
          <p:cNvPr id="19" name="Group 18"/>
          <p:cNvGrpSpPr/>
          <p:nvPr userDrawn="1"/>
        </p:nvGrpSpPr>
        <p:grpSpPr>
          <a:xfrm>
            <a:off x="10077450" y="359569"/>
            <a:ext cx="1752622" cy="493120"/>
            <a:chOff x="228240" y="2152440"/>
            <a:chExt cx="10101600" cy="2842200"/>
          </a:xfrm>
          <a:solidFill>
            <a:schemeClr val="bg1"/>
          </a:solidFill>
        </p:grpSpPr>
        <p:sp>
          <p:nvSpPr>
            <p:cNvPr id="20"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1"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2"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3"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4"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5"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6"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7"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8"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9"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0"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
        <p:nvSpPr>
          <p:cNvPr id="7" name="Footer Placeholder 6"/>
          <p:cNvSpPr>
            <a:spLocks noGrp="1"/>
          </p:cNvSpPr>
          <p:nvPr>
            <p:ph type="ftr" sz="quarter" idx="10"/>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8" name="Slide Number Placeholder 7"/>
          <p:cNvSpPr>
            <a:spLocks noGrp="1"/>
          </p:cNvSpPr>
          <p:nvPr>
            <p:ph type="sldNum" sz="quarter" idx="11"/>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a:defRPr lang="en-US" sz="4050" b="0" i="0" kern="1200" spc="-53" smtClean="0">
                <a:solidFill>
                  <a:srgbClr val="FFFFFF"/>
                </a:solidFill>
                <a:latin typeface="Nunito Sans Black" charset="0"/>
                <a:ea typeface="Nunito Sans Black" charset="0"/>
                <a:cs typeface="Nunito Sans Black" charset="0"/>
              </a:defRPr>
            </a:lvl1pPr>
            <a:lvl2pPr marL="9525" algn="l" defTabSz="685800" rtl="0" eaLnBrk="1" latinLnBrk="0" hangingPunct="1">
              <a:lnSpc>
                <a:spcPct val="100000"/>
              </a:lnSpc>
              <a:spcBef>
                <a:spcPts val="90"/>
              </a:spcBef>
              <a:defRPr lang="en-US" sz="2550" b="0" i="0" kern="1200" spc="-45" dirty="0" smtClean="0">
                <a:solidFill>
                  <a:schemeClr val="accent5"/>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dirty="0"/>
              <a:t>Divider Example</a:t>
            </a:r>
          </a:p>
          <a:p>
            <a:pPr lvl="1"/>
            <a:r>
              <a:rPr lang="en-US" dirty="0"/>
              <a:t>Subhead goes here</a:t>
            </a:r>
          </a:p>
        </p:txBody>
      </p:sp>
    </p:spTree>
    <p:extLst>
      <p:ext uri="{BB962C8B-B14F-4D97-AF65-F5344CB8AC3E}">
        <p14:creationId xmlns:p14="http://schemas.microsoft.com/office/powerpoint/2010/main" val="2455502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0067964" y="6390227"/>
            <a:ext cx="1136808" cy="115416"/>
          </a:xfrm>
          <a:prstGeom prst="rect">
            <a:avLst/>
          </a:prstGeom>
        </p:spPr>
        <p:txBody>
          <a:bodyPr wrap="square" lIns="0" tIns="0" rIns="0" bIns="0">
            <a:spAutoFit/>
          </a:bodyPr>
          <a:lstStyle>
            <a:lvl1pPr>
              <a:defRPr sz="750" b="1" i="0">
                <a:solidFill>
                  <a:srgbClr val="003A82"/>
                </a:solidFill>
                <a:latin typeface="Nunito Sans" charset="0"/>
                <a:ea typeface="Nunito Sans" charset="0"/>
                <a:cs typeface="Nunito Sans" charset="0"/>
              </a:defRPr>
            </a:lvl1pPr>
          </a:lstStyle>
          <a:p>
            <a:pPr marL="9525">
              <a:spcBef>
                <a:spcPts val="83"/>
              </a:spcBef>
            </a:pPr>
            <a:r>
              <a:rPr lang="en-US" spc="56" dirty="0"/>
              <a:t>© </a:t>
            </a:r>
            <a:r>
              <a:rPr lang="en-US" spc="-4" dirty="0"/>
              <a:t>The </a:t>
            </a:r>
            <a:r>
              <a:rPr lang="en-US" spc="-15" dirty="0"/>
              <a:t>Scout Association</a:t>
            </a:r>
          </a:p>
        </p:txBody>
      </p:sp>
      <p:sp>
        <p:nvSpPr>
          <p:cNvPr id="2" name="Text Placeholder 1">
            <a:extLst>
              <a:ext uri="{FF2B5EF4-FFF2-40B4-BE49-F238E27FC236}">
                <a16:creationId xmlns:a16="http://schemas.microsoft.com/office/drawing/2014/main" id="{EEB9D245-AF4C-A94D-8056-49CC09246EF2}"/>
              </a:ext>
            </a:extLst>
          </p:cNvPr>
          <p:cNvSpPr>
            <a:spLocks noGrp="1"/>
          </p:cNvSpPr>
          <p:nvPr>
            <p:ph type="body" idx="1"/>
          </p:nvPr>
        </p:nvSpPr>
        <p:spPr>
          <a:xfrm>
            <a:off x="342900" y="1825229"/>
            <a:ext cx="11010900" cy="4351734"/>
          </a:xfrm>
          <a:prstGeom prst="rect">
            <a:avLst/>
          </a:prstGeom>
          <a:solidFill>
            <a:schemeClr val="bg1"/>
          </a:solidFill>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Holder 2">
            <a:extLst>
              <a:ext uri="{FF2B5EF4-FFF2-40B4-BE49-F238E27FC236}">
                <a16:creationId xmlns:a16="http://schemas.microsoft.com/office/drawing/2014/main" id="{4D44D9BB-CA16-684F-99FA-C3CDDAAB6EEA}"/>
              </a:ext>
            </a:extLst>
          </p:cNvPr>
          <p:cNvSpPr txBox="1">
            <a:spLocks/>
          </p:cNvSpPr>
          <p:nvPr userDrawn="1"/>
        </p:nvSpPr>
        <p:spPr>
          <a:xfrm>
            <a:off x="345675" y="326552"/>
            <a:ext cx="5750325" cy="207749"/>
          </a:xfrm>
          <a:prstGeom prst="rect">
            <a:avLst/>
          </a:prstGeom>
        </p:spPr>
        <p:txBody>
          <a:bodyPr wrap="square" lIns="0" tIns="0" rIns="0" bIns="0" anchor="b">
            <a:spAutoFit/>
          </a:bodyPr>
          <a:lstStyle>
            <a:lvl1pPr marL="12700" algn="l" defTabSz="914400" rtl="0" eaLnBrk="1" latinLnBrk="0" hangingPunct="1">
              <a:lnSpc>
                <a:spcPct val="100000"/>
              </a:lnSpc>
              <a:spcBef>
                <a:spcPts val="100"/>
              </a:spcBef>
              <a:defRPr lang="en-US" sz="1800" b="0" i="0" kern="1200" spc="-5">
                <a:solidFill>
                  <a:schemeClr val="bg1"/>
                </a:solidFill>
                <a:latin typeface="Nunito Sans" charset="0"/>
                <a:ea typeface="Nunito Sans" charset="0"/>
                <a:cs typeface="Nunito Sans" charset="0"/>
              </a:defRPr>
            </a:lvl1pPr>
          </a:lstStyle>
          <a:p>
            <a:r>
              <a:rPr lang="en-GB" sz="1350" dirty="0">
                <a:solidFill>
                  <a:schemeClr val="tx1"/>
                </a:solidFill>
              </a:rPr>
              <a:t>Presentation title</a:t>
            </a:r>
          </a:p>
        </p:txBody>
      </p:sp>
      <p:sp>
        <p:nvSpPr>
          <p:cNvPr id="9" name="Holder 3">
            <a:extLst>
              <a:ext uri="{FF2B5EF4-FFF2-40B4-BE49-F238E27FC236}">
                <a16:creationId xmlns:a16="http://schemas.microsoft.com/office/drawing/2014/main" id="{A1047EC1-FDCA-904E-B3BA-BE4F586077C0}"/>
              </a:ext>
            </a:extLst>
          </p:cNvPr>
          <p:cNvSpPr txBox="1">
            <a:spLocks/>
          </p:cNvSpPr>
          <p:nvPr userDrawn="1"/>
        </p:nvSpPr>
        <p:spPr>
          <a:xfrm>
            <a:off x="345675" y="534300"/>
            <a:ext cx="5750325" cy="207749"/>
          </a:xfrm>
          <a:prstGeom prst="rect">
            <a:avLst/>
          </a:prstGeom>
        </p:spPr>
        <p:txBody>
          <a:bodyPr wrap="square" lIns="0" tIns="0" rIns="0" bIns="0" anchor="t">
            <a:spAutoFit/>
          </a:bodyPr>
          <a:lstStyle>
            <a:lvl1pPr marL="18000" indent="0" eaLnBrk="1" hangingPunct="1">
              <a:buClr>
                <a:schemeClr val="tx2"/>
              </a:buClr>
              <a:buSzPct val="125000"/>
              <a:buFont typeface="Arial" panose="020B0604020202020204" pitchFamily="34" charset="0"/>
              <a:buNone/>
              <a:defRPr lang="en-US" sz="1800" b="0" i="0" kern="1200" spc="-5" dirty="0" smtClean="0">
                <a:solidFill>
                  <a:srgbClr val="FFFFFF"/>
                </a:solidFill>
                <a:latin typeface="Nunito Sans Black" charset="0"/>
                <a:ea typeface="Nunito Sans Black" charset="0"/>
                <a:cs typeface="Nunito Sans Black" charset="0"/>
              </a:defRPr>
            </a:lvl1pPr>
            <a:lvl2pPr marL="18000" indent="0" eaLnBrk="1" hangingPunct="1">
              <a:buClr>
                <a:schemeClr val="tx2"/>
              </a:buClr>
              <a:buSzPct val="125000"/>
              <a:buFont typeface="Arial" panose="020B0604020202020204" pitchFamily="34" charset="0"/>
              <a:buNone/>
              <a:tabLst/>
              <a:defRPr sz="2400" b="0" i="0">
                <a:latin typeface="Nunito Sans Black" pitchFamily="2" charset="77"/>
                <a:ea typeface="+mn-ea"/>
                <a:cs typeface="+mn-cs"/>
              </a:defRPr>
            </a:lvl2pPr>
            <a:lvl3pPr marL="18000" indent="0" eaLnBrk="1" hangingPunct="1">
              <a:buClr>
                <a:schemeClr val="tx1"/>
              </a:buClr>
              <a:buSzPct val="125000"/>
              <a:buFont typeface="Arial" panose="020B0604020202020204" pitchFamily="34" charset="0"/>
              <a:buNone/>
              <a:tabLst/>
              <a:defRPr sz="2400">
                <a:solidFill>
                  <a:schemeClr val="tx2"/>
                </a:solidFill>
                <a:latin typeface="+mn-lt"/>
                <a:ea typeface="+mn-ea"/>
                <a:cs typeface="+mn-cs"/>
              </a:defRPr>
            </a:lvl3pPr>
            <a:lvl4pPr marL="18000" indent="0" eaLnBrk="1" hangingPunct="1">
              <a:buClr>
                <a:schemeClr val="tx1"/>
              </a:buClr>
              <a:buSzPct val="125000"/>
              <a:buFont typeface="Arial" panose="020B0604020202020204" pitchFamily="34" charset="0"/>
              <a:buNone/>
              <a:tabLst/>
              <a:defRPr sz="2400" b="0" i="0">
                <a:solidFill>
                  <a:schemeClr val="tx2"/>
                </a:solidFill>
                <a:latin typeface="Nunito Sans Black" pitchFamily="2" charset="77"/>
                <a:ea typeface="+mn-ea"/>
                <a:cs typeface="+mn-cs"/>
              </a:defRPr>
            </a:lvl4pPr>
            <a:lvl5pPr marL="18000" indent="0" eaLnBrk="1" hangingPunct="1">
              <a:spcBef>
                <a:spcPts val="2600"/>
              </a:spcBef>
              <a:buClr>
                <a:schemeClr val="tx2"/>
              </a:buClr>
              <a:buSzPct val="125000"/>
              <a:buFont typeface="Arial" panose="020B0604020202020204" pitchFamily="34" charset="0"/>
              <a:buNone/>
              <a:tabLst/>
              <a:defRPr sz="2400" b="0" i="0">
                <a:latin typeface="Nunito Sans Black" pitchFamily="2" charset="77"/>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9525" algn="l" rtl="0">
              <a:spcBef>
                <a:spcPts val="30"/>
              </a:spcBef>
            </a:pPr>
            <a:r>
              <a:rPr lang="en-GB" sz="1350">
                <a:solidFill>
                  <a:schemeClr val="tx1"/>
                </a:solidFill>
              </a:rPr>
              <a:t>Page heading</a:t>
            </a:r>
          </a:p>
        </p:txBody>
      </p:sp>
      <p:sp>
        <p:nvSpPr>
          <p:cNvPr id="3" name="Slide Number Placeholder 2">
            <a:extLst>
              <a:ext uri="{FF2B5EF4-FFF2-40B4-BE49-F238E27FC236}">
                <a16:creationId xmlns:a16="http://schemas.microsoft.com/office/drawing/2014/main" id="{61430CE6-1867-4144-A4CE-5B9F4115D8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03A82"/>
                </a:solidFill>
              </a:defRPr>
            </a:lvl1pPr>
          </a:lstStyle>
          <a:p>
            <a:fld id="{B65D3B8C-D2E3-8945-B281-83306306D1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729" r:id="rId2"/>
    <p:sldLayoutId id="2147483661" r:id="rId3"/>
    <p:sldLayoutId id="2147483736" r:id="rId4"/>
    <p:sldLayoutId id="2147483735" r:id="rId5"/>
    <p:sldLayoutId id="2147483731" r:id="rId6"/>
    <p:sldLayoutId id="2147483737" r:id="rId7"/>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marL="9525" algn="l" defTabSz="685800" rtl="0" eaLnBrk="1" latinLnBrk="0" hangingPunct="1">
        <a:lnSpc>
          <a:spcPct val="100000"/>
        </a:lnSpc>
        <a:spcBef>
          <a:spcPts val="75"/>
        </a:spcBef>
        <a:defRPr lang="en-US" sz="1350" b="0" i="0" kern="1200" spc="-4" dirty="0" smtClean="0">
          <a:solidFill>
            <a:schemeClr val="tx1"/>
          </a:solidFill>
          <a:latin typeface="Nunito Sans" charset="0"/>
          <a:ea typeface="Nunito Sans" charset="0"/>
          <a:cs typeface="Nunito Sans" charset="0"/>
        </a:defRPr>
      </a:lvl1pPr>
    </p:titleStyle>
    <p:bodyStyle>
      <a:lvl1pPr marL="133200" indent="-122400" eaLnBrk="1" hangingPunct="1">
        <a:buClr>
          <a:schemeClr val="tx1"/>
        </a:buClr>
        <a:buSzPct val="125000"/>
        <a:buFont typeface="Arial" panose="020B0604020202020204" pitchFamily="34" charset="0"/>
        <a:buChar char="•"/>
        <a:tabLst/>
        <a:defRPr sz="1800" b="0" i="0">
          <a:latin typeface="Nunito Sans" charset="0"/>
          <a:ea typeface="Nunito Sans" charset="0"/>
          <a:cs typeface="Nunito Sans" charset="0"/>
        </a:defRPr>
      </a:lvl1pPr>
      <a:lvl2pPr marL="133200" indent="-122400" eaLnBrk="1" hangingPunct="1">
        <a:buClr>
          <a:schemeClr val="tx1"/>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rgbClr val="003A82"/>
        </a:buClr>
        <a:buSzPct val="125000"/>
        <a:buFont typeface="Arial" panose="020B0604020202020204" pitchFamily="34" charset="0"/>
        <a:buChar char="•"/>
        <a:tabLst/>
        <a:defRPr sz="1800">
          <a:solidFill>
            <a:srgbClr val="003A82"/>
          </a:solidFill>
          <a:latin typeface="+mn-lt"/>
          <a:ea typeface="+mn-ea"/>
          <a:cs typeface="+mn-cs"/>
        </a:defRPr>
      </a:lvl3pPr>
      <a:lvl4pPr marL="133200" indent="-122400" eaLnBrk="1" hangingPunct="1">
        <a:buClr>
          <a:srgbClr val="003A82"/>
        </a:buClr>
        <a:buSzPct val="125000"/>
        <a:buFont typeface="Arial" panose="020B0604020202020204" pitchFamily="34" charset="0"/>
        <a:buChar char="•"/>
        <a:tabLst/>
        <a:defRPr sz="1800" b="0" i="0">
          <a:solidFill>
            <a:srgbClr val="003A82"/>
          </a:solidFill>
          <a:latin typeface="Nunito Sans Black" pitchFamily="2" charset="77"/>
          <a:ea typeface="+mn-ea"/>
          <a:cs typeface="+mn-cs"/>
        </a:defRPr>
      </a:lvl4pPr>
      <a:lvl5pPr marL="133200" indent="-122400" eaLnBrk="1" hangingPunct="1">
        <a:spcBef>
          <a:spcPts val="1950"/>
        </a:spcBef>
        <a:buClr>
          <a:schemeClr val="tx1"/>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227" userDrawn="1">
          <p15:clr>
            <a:srgbClr val="F26B43"/>
          </p15:clr>
        </p15:guide>
        <p15:guide id="3" orient="horz" pos="4163" userDrawn="1">
          <p15:clr>
            <a:srgbClr val="F26B43"/>
          </p15:clr>
        </p15:guide>
        <p15:guide id="4" orient="horz" pos="227" userDrawn="1">
          <p15:clr>
            <a:srgbClr val="F26B43"/>
          </p15:clr>
        </p15:guide>
        <p15:guide id="5" pos="7452"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C3257C-0EBE-AC4B-B16D-066518DF590A}"/>
              </a:ext>
            </a:extLst>
          </p:cNvPr>
          <p:cNvSpPr txBox="1">
            <a:spLocks/>
          </p:cNvSpPr>
          <p:nvPr/>
        </p:nvSpPr>
        <p:spPr>
          <a:xfrm>
            <a:off x="3309237" y="2488194"/>
            <a:ext cx="6403062" cy="2658701"/>
          </a:xfrm>
          <a:prstGeom prst="rect">
            <a:avLst/>
          </a:prstGeom>
        </p:spPr>
        <p:txBody>
          <a:bodyPr>
            <a:normAutofit lnSpcReduction="10000"/>
          </a:bodyPr>
          <a:lstStyle>
            <a:lvl1pPr marL="133200" indent="-122400" eaLnBrk="1" hangingPunct="1">
              <a:buClr>
                <a:schemeClr val="tx1"/>
              </a:buClr>
              <a:buSzPct val="125000"/>
              <a:buFont typeface="Arial" panose="020B0604020202020204" pitchFamily="34" charset="0"/>
              <a:buChar char="•"/>
              <a:tabLst/>
              <a:defRPr sz="1800" b="0" i="0">
                <a:latin typeface="Nunito Sans" charset="0"/>
                <a:ea typeface="Nunito Sans" charset="0"/>
                <a:cs typeface="Nunito Sans" charset="0"/>
              </a:defRPr>
            </a:lvl1pPr>
            <a:lvl2pPr marL="133200" indent="-122400" eaLnBrk="1" hangingPunct="1">
              <a:buClr>
                <a:schemeClr val="tx1"/>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rgbClr val="003A82"/>
              </a:buClr>
              <a:buSzPct val="125000"/>
              <a:buFont typeface="Arial" panose="020B0604020202020204" pitchFamily="34" charset="0"/>
              <a:buChar char="•"/>
              <a:tabLst/>
              <a:defRPr sz="1800">
                <a:solidFill>
                  <a:srgbClr val="003A82"/>
                </a:solidFill>
                <a:latin typeface="+mn-lt"/>
                <a:ea typeface="+mn-ea"/>
                <a:cs typeface="+mn-cs"/>
              </a:defRPr>
            </a:lvl3pPr>
            <a:lvl4pPr marL="133200" indent="-122400" eaLnBrk="1" hangingPunct="1">
              <a:buClr>
                <a:srgbClr val="003A82"/>
              </a:buClr>
              <a:buSzPct val="125000"/>
              <a:buFont typeface="Arial" panose="020B0604020202020204" pitchFamily="34" charset="0"/>
              <a:buChar char="•"/>
              <a:tabLst/>
              <a:defRPr sz="1800" b="0" i="0">
                <a:solidFill>
                  <a:srgbClr val="003A82"/>
                </a:solidFill>
                <a:latin typeface="Nunito Sans Black" pitchFamily="2" charset="77"/>
                <a:ea typeface="+mn-ea"/>
                <a:cs typeface="+mn-cs"/>
              </a:defRPr>
            </a:lvl4pPr>
            <a:lvl5pPr marL="133200" indent="-122400" eaLnBrk="1" hangingPunct="1">
              <a:spcBef>
                <a:spcPts val="1950"/>
              </a:spcBef>
              <a:buClr>
                <a:schemeClr val="tx1"/>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800" indent="0" defTabSz="914400">
              <a:buNone/>
            </a:pPr>
            <a:r>
              <a:rPr lang="en-US" sz="8800" b="1" kern="0" dirty="0">
                <a:solidFill>
                  <a:srgbClr val="003A82"/>
                </a:solidFill>
                <a:latin typeface="Nunito Sans Black" pitchFamily="2" charset="77"/>
              </a:rPr>
              <a:t>The ESYL Scheme</a:t>
            </a:r>
          </a:p>
        </p:txBody>
      </p:sp>
      <p:sp>
        <p:nvSpPr>
          <p:cNvPr id="3" name="Text Placeholder 1">
            <a:extLst>
              <a:ext uri="{FF2B5EF4-FFF2-40B4-BE49-F238E27FC236}">
                <a16:creationId xmlns:a16="http://schemas.microsoft.com/office/drawing/2014/main" id="{8D94E3E6-6C3E-B843-97E2-0674E91CFC8E}"/>
              </a:ext>
            </a:extLst>
          </p:cNvPr>
          <p:cNvSpPr txBox="1">
            <a:spLocks/>
          </p:cNvSpPr>
          <p:nvPr/>
        </p:nvSpPr>
        <p:spPr>
          <a:xfrm>
            <a:off x="3467201" y="1926035"/>
            <a:ext cx="5940100" cy="562159"/>
          </a:xfrm>
          <a:prstGeom prst="rect">
            <a:avLst/>
          </a:prstGeom>
          <a:noFill/>
        </p:spPr>
        <p:txBody>
          <a:bodyPr vert="horz" lIns="0" tIns="0" rIns="0" bIns="0" rtlCol="0">
            <a:normAutofit/>
          </a:bodyPr>
          <a:lstStyle>
            <a:lvl1pPr marL="10800" indent="0" algn="ctr" eaLnBrk="1" hangingPunct="1">
              <a:buClr>
                <a:schemeClr val="tx1"/>
              </a:buClr>
              <a:buSzPct val="125000"/>
              <a:buFontTx/>
              <a:buNone/>
              <a:tabLst/>
              <a:defRPr sz="4400" b="1" i="0">
                <a:solidFill>
                  <a:srgbClr val="003A82"/>
                </a:solidFill>
                <a:latin typeface="Nunito Sans Black" pitchFamily="2" charset="77"/>
                <a:ea typeface="Nunito Sans" charset="0"/>
                <a:cs typeface="Nunito Sans" charset="0"/>
              </a:defRPr>
            </a:lvl1pPr>
            <a:lvl2pPr marL="133200" indent="-122400" eaLnBrk="1" hangingPunct="1">
              <a:buClr>
                <a:schemeClr val="tx1"/>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rgbClr val="003A82"/>
              </a:buClr>
              <a:buSzPct val="125000"/>
              <a:buFont typeface="Arial" panose="020B0604020202020204" pitchFamily="34" charset="0"/>
              <a:buChar char="•"/>
              <a:tabLst/>
              <a:defRPr sz="1800">
                <a:solidFill>
                  <a:srgbClr val="003A82"/>
                </a:solidFill>
                <a:latin typeface="+mn-lt"/>
                <a:ea typeface="+mn-ea"/>
                <a:cs typeface="+mn-cs"/>
              </a:defRPr>
            </a:lvl3pPr>
            <a:lvl4pPr marL="133200" indent="-122400" eaLnBrk="1" hangingPunct="1">
              <a:buClr>
                <a:srgbClr val="003A82"/>
              </a:buClr>
              <a:buSzPct val="125000"/>
              <a:buFont typeface="Arial" panose="020B0604020202020204" pitchFamily="34" charset="0"/>
              <a:buChar char="•"/>
              <a:tabLst/>
              <a:defRPr sz="1800" b="0" i="0">
                <a:solidFill>
                  <a:srgbClr val="003A82"/>
                </a:solidFill>
                <a:latin typeface="Nunito Sans Black" pitchFamily="2" charset="77"/>
                <a:ea typeface="+mn-ea"/>
                <a:cs typeface="+mn-cs"/>
              </a:defRPr>
            </a:lvl4pPr>
            <a:lvl5pPr marL="133200" indent="-122400" eaLnBrk="1" hangingPunct="1">
              <a:spcBef>
                <a:spcPts val="1950"/>
              </a:spcBef>
              <a:buClr>
                <a:schemeClr val="tx1"/>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algn="l" defTabSz="914400"/>
            <a:r>
              <a:rPr lang="en-US" sz="3600" kern="0" dirty="0"/>
              <a:t>An in-depth look at…</a:t>
            </a:r>
          </a:p>
        </p:txBody>
      </p:sp>
      <p:pic>
        <p:nvPicPr>
          <p:cNvPr id="4" name="Picture 3">
            <a:extLst>
              <a:ext uri="{FF2B5EF4-FFF2-40B4-BE49-F238E27FC236}">
                <a16:creationId xmlns:a16="http://schemas.microsoft.com/office/drawing/2014/main" id="{FA69BE2D-AC0A-2C4A-9BD1-7543C7EBFC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267" y="6200834"/>
            <a:ext cx="2343664" cy="252065"/>
          </a:xfrm>
          <a:prstGeom prst="rect">
            <a:avLst/>
          </a:prstGeom>
        </p:spPr>
      </p:pic>
      <p:sp>
        <p:nvSpPr>
          <p:cNvPr id="6" name="Text Placeholder 1">
            <a:extLst>
              <a:ext uri="{FF2B5EF4-FFF2-40B4-BE49-F238E27FC236}">
                <a16:creationId xmlns:a16="http://schemas.microsoft.com/office/drawing/2014/main" id="{3E4DD8D6-B3F6-4C4C-B38C-6DB2342EC8FB}"/>
              </a:ext>
            </a:extLst>
          </p:cNvPr>
          <p:cNvSpPr txBox="1">
            <a:spLocks/>
          </p:cNvSpPr>
          <p:nvPr/>
        </p:nvSpPr>
        <p:spPr>
          <a:xfrm>
            <a:off x="6437251" y="5919755"/>
            <a:ext cx="2805780" cy="562159"/>
          </a:xfrm>
          <a:prstGeom prst="rect">
            <a:avLst/>
          </a:prstGeom>
          <a:noFill/>
        </p:spPr>
        <p:txBody>
          <a:bodyPr vert="horz" lIns="0" tIns="0" rIns="0" bIns="0" rtlCol="0">
            <a:normAutofit/>
          </a:bodyPr>
          <a:lstStyle>
            <a:lvl1pPr marL="10800" indent="0" algn="ctr" eaLnBrk="1" hangingPunct="1">
              <a:buClr>
                <a:schemeClr val="tx1"/>
              </a:buClr>
              <a:buSzPct val="125000"/>
              <a:buFontTx/>
              <a:buNone/>
              <a:tabLst/>
              <a:defRPr sz="4400" b="1" i="0">
                <a:solidFill>
                  <a:srgbClr val="003A82"/>
                </a:solidFill>
                <a:latin typeface="Nunito Sans Black" pitchFamily="2" charset="77"/>
                <a:ea typeface="Nunito Sans" charset="0"/>
                <a:cs typeface="Nunito Sans" charset="0"/>
              </a:defRPr>
            </a:lvl1pPr>
            <a:lvl2pPr marL="133200" indent="-122400" eaLnBrk="1" hangingPunct="1">
              <a:buClr>
                <a:schemeClr val="tx1"/>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rgbClr val="003A82"/>
              </a:buClr>
              <a:buSzPct val="125000"/>
              <a:buFont typeface="Arial" panose="020B0604020202020204" pitchFamily="34" charset="0"/>
              <a:buChar char="•"/>
              <a:tabLst/>
              <a:defRPr sz="1800">
                <a:solidFill>
                  <a:srgbClr val="003A82"/>
                </a:solidFill>
                <a:latin typeface="+mn-lt"/>
                <a:ea typeface="+mn-ea"/>
                <a:cs typeface="+mn-cs"/>
              </a:defRPr>
            </a:lvl3pPr>
            <a:lvl4pPr marL="133200" indent="-122400" eaLnBrk="1" hangingPunct="1">
              <a:buClr>
                <a:srgbClr val="003A82"/>
              </a:buClr>
              <a:buSzPct val="125000"/>
              <a:buFont typeface="Arial" panose="020B0604020202020204" pitchFamily="34" charset="0"/>
              <a:buChar char="•"/>
              <a:tabLst/>
              <a:defRPr sz="1800" b="0" i="0">
                <a:solidFill>
                  <a:srgbClr val="003A82"/>
                </a:solidFill>
                <a:latin typeface="Nunito Sans Black" pitchFamily="2" charset="77"/>
                <a:ea typeface="+mn-ea"/>
                <a:cs typeface="+mn-cs"/>
              </a:defRPr>
            </a:lvl4pPr>
            <a:lvl5pPr marL="133200" indent="-122400" eaLnBrk="1" hangingPunct="1">
              <a:spcBef>
                <a:spcPts val="1950"/>
              </a:spcBef>
              <a:buClr>
                <a:schemeClr val="tx1"/>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algn="l" defTabSz="914400"/>
            <a:endParaRPr lang="en-US" sz="2800" kern="0" dirty="0"/>
          </a:p>
        </p:txBody>
      </p:sp>
      <p:sp>
        <p:nvSpPr>
          <p:cNvPr id="9" name="Rectangle 8">
            <a:extLst>
              <a:ext uri="{FF2B5EF4-FFF2-40B4-BE49-F238E27FC236}">
                <a16:creationId xmlns:a16="http://schemas.microsoft.com/office/drawing/2014/main" id="{999C0CD0-DDA4-B4A5-F011-14290ED529F5}"/>
              </a:ext>
            </a:extLst>
          </p:cNvPr>
          <p:cNvSpPr/>
          <p:nvPr/>
        </p:nvSpPr>
        <p:spPr>
          <a:xfrm>
            <a:off x="10226977" y="5426158"/>
            <a:ext cx="1459851" cy="935943"/>
          </a:xfrm>
          <a:prstGeom prst="rect">
            <a:avLst/>
          </a:prstGeom>
          <a:solidFill>
            <a:srgbClr val="35B557"/>
          </a:solidFill>
          <a:ln>
            <a:solidFill>
              <a:srgbClr val="35B5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ue and black logo&#10;&#10;Description automatically generated">
            <a:extLst>
              <a:ext uri="{FF2B5EF4-FFF2-40B4-BE49-F238E27FC236}">
                <a16:creationId xmlns:a16="http://schemas.microsoft.com/office/drawing/2014/main" id="{85EEE571-9537-F7BD-020B-0AF9E7BB0E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2273" y="4713978"/>
            <a:ext cx="1797969" cy="1705714"/>
          </a:xfrm>
          <a:prstGeom prst="rect">
            <a:avLst/>
          </a:prstGeom>
        </p:spPr>
      </p:pic>
    </p:spTree>
    <p:extLst>
      <p:ext uri="{BB962C8B-B14F-4D97-AF65-F5344CB8AC3E}">
        <p14:creationId xmlns:p14="http://schemas.microsoft.com/office/powerpoint/2010/main" val="2407700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2B1AFE9-1D0B-A433-E707-FEA633121303}"/>
              </a:ext>
            </a:extLst>
          </p:cNvPr>
          <p:cNvGraphicFramePr/>
          <p:nvPr>
            <p:extLst>
              <p:ext uri="{D42A27DB-BD31-4B8C-83A1-F6EECF244321}">
                <p14:modId xmlns:p14="http://schemas.microsoft.com/office/powerpoint/2010/main" val="3657950147"/>
              </p:ext>
            </p:extLst>
          </p:nvPr>
        </p:nvGraphicFramePr>
        <p:xfrm>
          <a:off x="418681" y="693723"/>
          <a:ext cx="11354637" cy="5470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94D0C162-E224-972E-087F-1AF59431A026}"/>
              </a:ext>
            </a:extLst>
          </p:cNvPr>
          <p:cNvSpPr txBox="1"/>
          <p:nvPr/>
        </p:nvSpPr>
        <p:spPr>
          <a:xfrm>
            <a:off x="2471894" y="407593"/>
            <a:ext cx="7676941" cy="1323439"/>
          </a:xfrm>
          <a:prstGeom prst="rect">
            <a:avLst/>
          </a:prstGeom>
          <a:noFill/>
        </p:spPr>
        <p:txBody>
          <a:bodyPr wrap="square" lIns="72000" rtlCol="0">
            <a:spAutoFit/>
          </a:bodyPr>
          <a:lstStyle/>
          <a:p>
            <a:r>
              <a:rPr lang="en-GB" sz="8000" b="1" dirty="0">
                <a:solidFill>
                  <a:srgbClr val="003A82"/>
                </a:solidFill>
                <a:latin typeface="Nunito Sans Black" pitchFamily="2" charset="77"/>
              </a:rPr>
              <a:t>The YL Journey</a:t>
            </a:r>
          </a:p>
        </p:txBody>
      </p:sp>
    </p:spTree>
    <p:extLst>
      <p:ext uri="{BB962C8B-B14F-4D97-AF65-F5344CB8AC3E}">
        <p14:creationId xmlns:p14="http://schemas.microsoft.com/office/powerpoint/2010/main" val="40369705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BE3E2-D5EA-D79B-D7B2-2AB95076FD93}"/>
              </a:ext>
            </a:extLst>
          </p:cNvPr>
          <p:cNvSpPr>
            <a:spLocks noGrp="1"/>
          </p:cNvSpPr>
          <p:nvPr>
            <p:ph type="ctrTitle"/>
          </p:nvPr>
        </p:nvSpPr>
        <p:spPr>
          <a:xfrm>
            <a:off x="571846" y="309174"/>
            <a:ext cx="5750325" cy="207749"/>
          </a:xfrm>
        </p:spPr>
        <p:txBody>
          <a:bodyPr/>
          <a:lstStyle/>
          <a:p>
            <a:r>
              <a:rPr lang="en-GB" dirty="0"/>
              <a:t>The YL Journey</a:t>
            </a:r>
          </a:p>
        </p:txBody>
      </p:sp>
      <p:graphicFrame>
        <p:nvGraphicFramePr>
          <p:cNvPr id="15" name="Diagram 14">
            <a:extLst>
              <a:ext uri="{FF2B5EF4-FFF2-40B4-BE49-F238E27FC236}">
                <a16:creationId xmlns:a16="http://schemas.microsoft.com/office/drawing/2014/main" id="{2F1228BE-385C-6641-CA3B-0AFD380EFE72}"/>
              </a:ext>
            </a:extLst>
          </p:cNvPr>
          <p:cNvGraphicFramePr/>
          <p:nvPr>
            <p:extLst>
              <p:ext uri="{D42A27DB-BD31-4B8C-83A1-F6EECF244321}">
                <p14:modId xmlns:p14="http://schemas.microsoft.com/office/powerpoint/2010/main" val="207506382"/>
              </p:ext>
            </p:extLst>
          </p:nvPr>
        </p:nvGraphicFramePr>
        <p:xfrm>
          <a:off x="296028" y="705679"/>
          <a:ext cx="2771779" cy="1304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 Placeholder 3">
            <a:extLst>
              <a:ext uri="{FF2B5EF4-FFF2-40B4-BE49-F238E27FC236}">
                <a16:creationId xmlns:a16="http://schemas.microsoft.com/office/drawing/2014/main" id="{2302D13C-A521-23A6-6C1A-2558786C8B61}"/>
              </a:ext>
            </a:extLst>
          </p:cNvPr>
          <p:cNvSpPr txBox="1">
            <a:spLocks/>
          </p:cNvSpPr>
          <p:nvPr/>
        </p:nvSpPr>
        <p:spPr>
          <a:xfrm>
            <a:off x="3477792" y="1357699"/>
            <a:ext cx="2844379" cy="139959"/>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0" lvl="1" indent="0">
              <a:buClr>
                <a:srgbClr val="003A82"/>
              </a:buClr>
              <a:buNone/>
            </a:pPr>
            <a:r>
              <a:rPr lang="en-GB" sz="4000" dirty="0">
                <a:solidFill>
                  <a:srgbClr val="003A82"/>
                </a:solidFill>
              </a:rPr>
              <a:t>REGISTER</a:t>
            </a: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p:txBody>
      </p:sp>
      <p:sp>
        <p:nvSpPr>
          <p:cNvPr id="18" name="TextBox 17">
            <a:extLst>
              <a:ext uri="{FF2B5EF4-FFF2-40B4-BE49-F238E27FC236}">
                <a16:creationId xmlns:a16="http://schemas.microsoft.com/office/drawing/2014/main" id="{C0CD37DD-F401-CDBC-CB75-63C96F6CC6C3}"/>
              </a:ext>
            </a:extLst>
          </p:cNvPr>
          <p:cNvSpPr txBox="1"/>
          <p:nvPr/>
        </p:nvSpPr>
        <p:spPr>
          <a:xfrm>
            <a:off x="296028" y="2566119"/>
            <a:ext cx="6097554" cy="1323439"/>
          </a:xfrm>
          <a:prstGeom prst="rect">
            <a:avLst/>
          </a:prstGeom>
          <a:noFill/>
        </p:spPr>
        <p:txBody>
          <a:bodyPr wrap="square">
            <a:spAutoFit/>
          </a:bodyPr>
          <a:lstStyle/>
          <a:p>
            <a:pPr marL="10800"/>
            <a:r>
              <a:rPr lang="en-GB" sz="2000" b="1" dirty="0">
                <a:solidFill>
                  <a:srgbClr val="003A82"/>
                </a:solidFill>
              </a:rPr>
              <a:t>ESYLs must be registered as an explorer with Steve Crocker and myself before or on their first session as a Young Leader, this is usually on OSM and confirmed by email.</a:t>
            </a:r>
          </a:p>
        </p:txBody>
      </p:sp>
      <p:sp>
        <p:nvSpPr>
          <p:cNvPr id="19" name="TextBox 18">
            <a:extLst>
              <a:ext uri="{FF2B5EF4-FFF2-40B4-BE49-F238E27FC236}">
                <a16:creationId xmlns:a16="http://schemas.microsoft.com/office/drawing/2014/main" id="{D7156DEC-5DA3-09A8-F9EE-B670436A627F}"/>
              </a:ext>
            </a:extLst>
          </p:cNvPr>
          <p:cNvSpPr txBox="1"/>
          <p:nvPr/>
        </p:nvSpPr>
        <p:spPr>
          <a:xfrm>
            <a:off x="5614476" y="3784237"/>
            <a:ext cx="6097554" cy="1323439"/>
          </a:xfrm>
          <a:prstGeom prst="rect">
            <a:avLst/>
          </a:prstGeom>
          <a:noFill/>
        </p:spPr>
        <p:txBody>
          <a:bodyPr wrap="square">
            <a:spAutoFit/>
          </a:bodyPr>
          <a:lstStyle/>
          <a:p>
            <a:pPr marL="10800"/>
            <a:r>
              <a:rPr lang="en-GB" sz="2000" dirty="0">
                <a:solidFill>
                  <a:srgbClr val="003A82"/>
                </a:solidFill>
              </a:rPr>
              <a:t>YLs are explorers, they have the option to attend an explorer unit, but they do not have to. This is organised by leaders or parents by contacting the explorer unit directly. </a:t>
            </a:r>
          </a:p>
        </p:txBody>
      </p:sp>
    </p:spTree>
    <p:extLst>
      <p:ext uri="{BB962C8B-B14F-4D97-AF65-F5344CB8AC3E}">
        <p14:creationId xmlns:p14="http://schemas.microsoft.com/office/powerpoint/2010/main" val="40767851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BE3E2-D5EA-D79B-D7B2-2AB95076FD93}"/>
              </a:ext>
            </a:extLst>
          </p:cNvPr>
          <p:cNvSpPr>
            <a:spLocks noGrp="1"/>
          </p:cNvSpPr>
          <p:nvPr>
            <p:ph type="ctrTitle"/>
          </p:nvPr>
        </p:nvSpPr>
        <p:spPr>
          <a:xfrm>
            <a:off x="571846" y="309174"/>
            <a:ext cx="5750325" cy="207749"/>
          </a:xfrm>
        </p:spPr>
        <p:txBody>
          <a:bodyPr/>
          <a:lstStyle/>
          <a:p>
            <a:r>
              <a:rPr lang="en-GB" dirty="0"/>
              <a:t>The YL Journey</a:t>
            </a:r>
          </a:p>
        </p:txBody>
      </p:sp>
      <p:graphicFrame>
        <p:nvGraphicFramePr>
          <p:cNvPr id="15" name="Diagram 14">
            <a:extLst>
              <a:ext uri="{FF2B5EF4-FFF2-40B4-BE49-F238E27FC236}">
                <a16:creationId xmlns:a16="http://schemas.microsoft.com/office/drawing/2014/main" id="{2F1228BE-385C-6641-CA3B-0AFD380EFE72}"/>
              </a:ext>
            </a:extLst>
          </p:cNvPr>
          <p:cNvGraphicFramePr/>
          <p:nvPr/>
        </p:nvGraphicFramePr>
        <p:xfrm>
          <a:off x="296028" y="705679"/>
          <a:ext cx="2771779" cy="1304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 Placeholder 3">
            <a:extLst>
              <a:ext uri="{FF2B5EF4-FFF2-40B4-BE49-F238E27FC236}">
                <a16:creationId xmlns:a16="http://schemas.microsoft.com/office/drawing/2014/main" id="{2302D13C-A521-23A6-6C1A-2558786C8B61}"/>
              </a:ext>
            </a:extLst>
          </p:cNvPr>
          <p:cNvSpPr txBox="1">
            <a:spLocks/>
          </p:cNvSpPr>
          <p:nvPr/>
        </p:nvSpPr>
        <p:spPr>
          <a:xfrm>
            <a:off x="3477791" y="1357699"/>
            <a:ext cx="6720567" cy="207749"/>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0" lvl="1" indent="0">
              <a:buClr>
                <a:srgbClr val="003A82"/>
              </a:buClr>
              <a:buNone/>
            </a:pPr>
            <a:r>
              <a:rPr lang="en-GB" sz="4000" dirty="0">
                <a:solidFill>
                  <a:srgbClr val="003A82"/>
                </a:solidFill>
              </a:rPr>
              <a:t>GETTING THEM INVOLVED </a:t>
            </a: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p:txBody>
      </p:sp>
      <p:sp>
        <p:nvSpPr>
          <p:cNvPr id="18" name="TextBox 17">
            <a:extLst>
              <a:ext uri="{FF2B5EF4-FFF2-40B4-BE49-F238E27FC236}">
                <a16:creationId xmlns:a16="http://schemas.microsoft.com/office/drawing/2014/main" id="{C0CD37DD-F401-CDBC-CB75-63C96F6CC6C3}"/>
              </a:ext>
            </a:extLst>
          </p:cNvPr>
          <p:cNvSpPr txBox="1"/>
          <p:nvPr/>
        </p:nvSpPr>
        <p:spPr>
          <a:xfrm>
            <a:off x="100085" y="2589553"/>
            <a:ext cx="6097554" cy="1015663"/>
          </a:xfrm>
          <a:prstGeom prst="rect">
            <a:avLst/>
          </a:prstGeom>
          <a:noFill/>
        </p:spPr>
        <p:txBody>
          <a:bodyPr wrap="square">
            <a:spAutoFit/>
          </a:bodyPr>
          <a:lstStyle/>
          <a:p>
            <a:pPr marL="10800"/>
            <a:r>
              <a:rPr lang="en-GB" sz="2000" b="1" dirty="0">
                <a:solidFill>
                  <a:srgbClr val="003A82"/>
                </a:solidFill>
              </a:rPr>
              <a:t>Get to know your YL and encourage them to get to know the young people. This can be done by asking them to run a game for example.</a:t>
            </a:r>
          </a:p>
        </p:txBody>
      </p:sp>
      <p:sp>
        <p:nvSpPr>
          <p:cNvPr id="19" name="TextBox 18">
            <a:extLst>
              <a:ext uri="{FF2B5EF4-FFF2-40B4-BE49-F238E27FC236}">
                <a16:creationId xmlns:a16="http://schemas.microsoft.com/office/drawing/2014/main" id="{D7156DEC-5DA3-09A8-F9EE-B670436A627F}"/>
              </a:ext>
            </a:extLst>
          </p:cNvPr>
          <p:cNvSpPr txBox="1"/>
          <p:nvPr/>
        </p:nvSpPr>
        <p:spPr>
          <a:xfrm>
            <a:off x="6094446" y="2539250"/>
            <a:ext cx="6097554" cy="1015663"/>
          </a:xfrm>
          <a:prstGeom prst="rect">
            <a:avLst/>
          </a:prstGeom>
          <a:noFill/>
        </p:spPr>
        <p:txBody>
          <a:bodyPr wrap="square">
            <a:spAutoFit/>
          </a:bodyPr>
          <a:lstStyle/>
          <a:p>
            <a:pPr marL="10800"/>
            <a:r>
              <a:rPr lang="en-GB" sz="2000" dirty="0">
                <a:solidFill>
                  <a:srgbClr val="003A82"/>
                </a:solidFill>
              </a:rPr>
              <a:t>Make sure to coach your YL in running activities and games, invite them to planning meetings. Provide as many opportunities to get involved as you can!</a:t>
            </a:r>
          </a:p>
        </p:txBody>
      </p:sp>
      <p:pic>
        <p:nvPicPr>
          <p:cNvPr id="4" name="Picture 3">
            <a:extLst>
              <a:ext uri="{FF2B5EF4-FFF2-40B4-BE49-F238E27FC236}">
                <a16:creationId xmlns:a16="http://schemas.microsoft.com/office/drawing/2014/main" id="{C5D2A0B6-9E38-1CE6-2A7A-9C03B9B851DF}"/>
              </a:ext>
            </a:extLst>
          </p:cNvPr>
          <p:cNvPicPr>
            <a:picLocks noChangeAspect="1"/>
          </p:cNvPicPr>
          <p:nvPr/>
        </p:nvPicPr>
        <p:blipFill>
          <a:blip r:embed="rId8"/>
          <a:stretch>
            <a:fillRect/>
          </a:stretch>
        </p:blipFill>
        <p:spPr>
          <a:xfrm>
            <a:off x="2722125" y="3876161"/>
            <a:ext cx="6744641" cy="1305107"/>
          </a:xfrm>
          <a:prstGeom prst="rect">
            <a:avLst/>
          </a:prstGeom>
        </p:spPr>
      </p:pic>
    </p:spTree>
    <p:extLst>
      <p:ext uri="{BB962C8B-B14F-4D97-AF65-F5344CB8AC3E}">
        <p14:creationId xmlns:p14="http://schemas.microsoft.com/office/powerpoint/2010/main" val="31305798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2B1AFE9-1D0B-A433-E707-FEA633121303}"/>
              </a:ext>
            </a:extLst>
          </p:cNvPr>
          <p:cNvGraphicFramePr/>
          <p:nvPr/>
        </p:nvGraphicFramePr>
        <p:xfrm>
          <a:off x="418681" y="693723"/>
          <a:ext cx="11354637" cy="5470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94D0C162-E224-972E-087F-1AF59431A026}"/>
              </a:ext>
            </a:extLst>
          </p:cNvPr>
          <p:cNvSpPr txBox="1"/>
          <p:nvPr/>
        </p:nvSpPr>
        <p:spPr>
          <a:xfrm>
            <a:off x="2471894" y="407593"/>
            <a:ext cx="7676941" cy="1323439"/>
          </a:xfrm>
          <a:prstGeom prst="rect">
            <a:avLst/>
          </a:prstGeom>
          <a:noFill/>
        </p:spPr>
        <p:txBody>
          <a:bodyPr wrap="square" lIns="72000" rtlCol="0">
            <a:spAutoFit/>
          </a:bodyPr>
          <a:lstStyle/>
          <a:p>
            <a:r>
              <a:rPr lang="en-GB" sz="8000" b="1" dirty="0">
                <a:solidFill>
                  <a:srgbClr val="003A82"/>
                </a:solidFill>
                <a:latin typeface="Nunito Sans Black" pitchFamily="2" charset="77"/>
              </a:rPr>
              <a:t>The YL Journey</a:t>
            </a:r>
          </a:p>
        </p:txBody>
      </p:sp>
    </p:spTree>
    <p:extLst>
      <p:ext uri="{BB962C8B-B14F-4D97-AF65-F5344CB8AC3E}">
        <p14:creationId xmlns:p14="http://schemas.microsoft.com/office/powerpoint/2010/main" val="17166945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BE3E2-D5EA-D79B-D7B2-2AB95076FD93}"/>
              </a:ext>
            </a:extLst>
          </p:cNvPr>
          <p:cNvSpPr>
            <a:spLocks noGrp="1"/>
          </p:cNvSpPr>
          <p:nvPr>
            <p:ph type="ctrTitle"/>
          </p:nvPr>
        </p:nvSpPr>
        <p:spPr>
          <a:xfrm>
            <a:off x="571846" y="309174"/>
            <a:ext cx="5750325" cy="207749"/>
          </a:xfrm>
        </p:spPr>
        <p:txBody>
          <a:bodyPr/>
          <a:lstStyle/>
          <a:p>
            <a:r>
              <a:rPr lang="en-GB" dirty="0"/>
              <a:t>The YL Journey</a:t>
            </a:r>
          </a:p>
        </p:txBody>
      </p:sp>
      <p:sp>
        <p:nvSpPr>
          <p:cNvPr id="16" name="Text Placeholder 3">
            <a:extLst>
              <a:ext uri="{FF2B5EF4-FFF2-40B4-BE49-F238E27FC236}">
                <a16:creationId xmlns:a16="http://schemas.microsoft.com/office/drawing/2014/main" id="{2302D13C-A521-23A6-6C1A-2558786C8B61}"/>
              </a:ext>
            </a:extLst>
          </p:cNvPr>
          <p:cNvSpPr txBox="1">
            <a:spLocks/>
          </p:cNvSpPr>
          <p:nvPr/>
        </p:nvSpPr>
        <p:spPr>
          <a:xfrm>
            <a:off x="3447008" y="1424212"/>
            <a:ext cx="6720567" cy="207749"/>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0" lvl="1" indent="0">
              <a:buClr>
                <a:srgbClr val="003A82"/>
              </a:buClr>
              <a:buNone/>
            </a:pPr>
            <a:r>
              <a:rPr lang="en-GB" sz="4000" dirty="0">
                <a:solidFill>
                  <a:srgbClr val="003A82"/>
                </a:solidFill>
              </a:rPr>
              <a:t>Training and Missions </a:t>
            </a: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p:txBody>
      </p:sp>
      <p:sp>
        <p:nvSpPr>
          <p:cNvPr id="18" name="TextBox 17">
            <a:extLst>
              <a:ext uri="{FF2B5EF4-FFF2-40B4-BE49-F238E27FC236}">
                <a16:creationId xmlns:a16="http://schemas.microsoft.com/office/drawing/2014/main" id="{C0CD37DD-F401-CDBC-CB75-63C96F6CC6C3}"/>
              </a:ext>
            </a:extLst>
          </p:cNvPr>
          <p:cNvSpPr txBox="1"/>
          <p:nvPr/>
        </p:nvSpPr>
        <p:spPr>
          <a:xfrm>
            <a:off x="100085" y="2318954"/>
            <a:ext cx="6097554" cy="1015663"/>
          </a:xfrm>
          <a:prstGeom prst="rect">
            <a:avLst/>
          </a:prstGeom>
          <a:noFill/>
        </p:spPr>
        <p:txBody>
          <a:bodyPr wrap="square">
            <a:spAutoFit/>
          </a:bodyPr>
          <a:lstStyle/>
          <a:p>
            <a:pPr marL="10800"/>
            <a:r>
              <a:rPr lang="en-GB" sz="2000" b="1" dirty="0">
                <a:solidFill>
                  <a:srgbClr val="003A82"/>
                </a:solidFill>
              </a:rPr>
              <a:t>Training is run by myself on a district level – but any module (apart from Module A) and missions can be run locally in groups… more on this later!</a:t>
            </a:r>
          </a:p>
        </p:txBody>
      </p:sp>
      <p:sp>
        <p:nvSpPr>
          <p:cNvPr id="19" name="TextBox 18">
            <a:extLst>
              <a:ext uri="{FF2B5EF4-FFF2-40B4-BE49-F238E27FC236}">
                <a16:creationId xmlns:a16="http://schemas.microsoft.com/office/drawing/2014/main" id="{D7156DEC-5DA3-09A8-F9EE-B670436A627F}"/>
              </a:ext>
            </a:extLst>
          </p:cNvPr>
          <p:cNvSpPr txBox="1"/>
          <p:nvPr/>
        </p:nvSpPr>
        <p:spPr>
          <a:xfrm>
            <a:off x="100085" y="3456265"/>
            <a:ext cx="6097554" cy="1631216"/>
          </a:xfrm>
          <a:prstGeom prst="rect">
            <a:avLst/>
          </a:prstGeom>
          <a:noFill/>
        </p:spPr>
        <p:txBody>
          <a:bodyPr wrap="square">
            <a:spAutoFit/>
          </a:bodyPr>
          <a:lstStyle/>
          <a:p>
            <a:pPr marL="10800"/>
            <a:r>
              <a:rPr lang="en-GB" sz="2000" dirty="0">
                <a:solidFill>
                  <a:srgbClr val="003A82"/>
                </a:solidFill>
              </a:rPr>
              <a:t>Online modules are accessible in the 14-18 area on the district website. Missions are very easy to do – and are often part of what your YL does already.</a:t>
            </a:r>
          </a:p>
          <a:p>
            <a:pPr marL="10800"/>
            <a:endParaRPr lang="en-GB" sz="2000" dirty="0">
              <a:solidFill>
                <a:srgbClr val="003A82"/>
              </a:solidFill>
            </a:endParaRPr>
          </a:p>
          <a:p>
            <a:pPr marL="10800"/>
            <a:r>
              <a:rPr lang="en-GB" sz="2000" dirty="0">
                <a:solidFill>
                  <a:srgbClr val="003A82"/>
                </a:solidFill>
              </a:rPr>
              <a:t>Remember to reward these with badges!!</a:t>
            </a:r>
          </a:p>
        </p:txBody>
      </p:sp>
      <p:graphicFrame>
        <p:nvGraphicFramePr>
          <p:cNvPr id="2" name="Diagram 1">
            <a:extLst>
              <a:ext uri="{FF2B5EF4-FFF2-40B4-BE49-F238E27FC236}">
                <a16:creationId xmlns:a16="http://schemas.microsoft.com/office/drawing/2014/main" id="{E5B6E195-0788-36D6-F338-2F49563C6A1C}"/>
              </a:ext>
            </a:extLst>
          </p:cNvPr>
          <p:cNvGraphicFramePr/>
          <p:nvPr/>
        </p:nvGraphicFramePr>
        <p:xfrm>
          <a:off x="297383" y="953741"/>
          <a:ext cx="2623099" cy="1015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Surrey Scouts Young Leaders | Surrey Scouts">
            <a:extLst>
              <a:ext uri="{FF2B5EF4-FFF2-40B4-BE49-F238E27FC236}">
                <a16:creationId xmlns:a16="http://schemas.microsoft.com/office/drawing/2014/main" id="{0868F5A2-805C-E957-A2E8-A345FF2052C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824" t="18446" r="2554" b="5060"/>
          <a:stretch/>
        </p:blipFill>
        <p:spPr bwMode="auto">
          <a:xfrm>
            <a:off x="6851109" y="2009203"/>
            <a:ext cx="4865924" cy="2770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1845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BE3E2-D5EA-D79B-D7B2-2AB95076FD93}"/>
              </a:ext>
            </a:extLst>
          </p:cNvPr>
          <p:cNvSpPr>
            <a:spLocks noGrp="1"/>
          </p:cNvSpPr>
          <p:nvPr>
            <p:ph type="ctrTitle"/>
          </p:nvPr>
        </p:nvSpPr>
        <p:spPr>
          <a:xfrm>
            <a:off x="571846" y="309174"/>
            <a:ext cx="5750325" cy="207749"/>
          </a:xfrm>
        </p:spPr>
        <p:txBody>
          <a:bodyPr/>
          <a:lstStyle/>
          <a:p>
            <a:r>
              <a:rPr lang="en-GB" dirty="0"/>
              <a:t>The YL Journey</a:t>
            </a:r>
          </a:p>
        </p:txBody>
      </p:sp>
      <p:sp>
        <p:nvSpPr>
          <p:cNvPr id="16" name="Text Placeholder 3">
            <a:extLst>
              <a:ext uri="{FF2B5EF4-FFF2-40B4-BE49-F238E27FC236}">
                <a16:creationId xmlns:a16="http://schemas.microsoft.com/office/drawing/2014/main" id="{2302D13C-A521-23A6-6C1A-2558786C8B61}"/>
              </a:ext>
            </a:extLst>
          </p:cNvPr>
          <p:cNvSpPr txBox="1">
            <a:spLocks/>
          </p:cNvSpPr>
          <p:nvPr/>
        </p:nvSpPr>
        <p:spPr>
          <a:xfrm>
            <a:off x="3447008" y="1424212"/>
            <a:ext cx="6720567" cy="207749"/>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0" lvl="1" indent="0">
              <a:buClr>
                <a:srgbClr val="003A82"/>
              </a:buClr>
              <a:buNone/>
            </a:pPr>
            <a:r>
              <a:rPr lang="en-GB" sz="4000" dirty="0">
                <a:solidFill>
                  <a:srgbClr val="003A82"/>
                </a:solidFill>
              </a:rPr>
              <a:t>Youth Led Scouting</a:t>
            </a: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p:txBody>
      </p:sp>
      <p:sp>
        <p:nvSpPr>
          <p:cNvPr id="18" name="TextBox 17">
            <a:extLst>
              <a:ext uri="{FF2B5EF4-FFF2-40B4-BE49-F238E27FC236}">
                <a16:creationId xmlns:a16="http://schemas.microsoft.com/office/drawing/2014/main" id="{C0CD37DD-F401-CDBC-CB75-63C96F6CC6C3}"/>
              </a:ext>
            </a:extLst>
          </p:cNvPr>
          <p:cNvSpPr txBox="1"/>
          <p:nvPr/>
        </p:nvSpPr>
        <p:spPr>
          <a:xfrm>
            <a:off x="100085" y="2313962"/>
            <a:ext cx="6097554" cy="707886"/>
          </a:xfrm>
          <a:prstGeom prst="rect">
            <a:avLst/>
          </a:prstGeom>
          <a:noFill/>
        </p:spPr>
        <p:txBody>
          <a:bodyPr wrap="square">
            <a:spAutoFit/>
          </a:bodyPr>
          <a:lstStyle/>
          <a:p>
            <a:pPr marL="10800"/>
            <a:r>
              <a:rPr lang="en-GB" sz="2000" b="1" dirty="0">
                <a:solidFill>
                  <a:srgbClr val="003A82"/>
                </a:solidFill>
              </a:rPr>
              <a:t>YLs are in a unique position – young people in your group will relate and and be open with them.</a:t>
            </a:r>
          </a:p>
        </p:txBody>
      </p:sp>
      <p:sp>
        <p:nvSpPr>
          <p:cNvPr id="19" name="TextBox 18">
            <a:extLst>
              <a:ext uri="{FF2B5EF4-FFF2-40B4-BE49-F238E27FC236}">
                <a16:creationId xmlns:a16="http://schemas.microsoft.com/office/drawing/2014/main" id="{D7156DEC-5DA3-09A8-F9EE-B670436A627F}"/>
              </a:ext>
            </a:extLst>
          </p:cNvPr>
          <p:cNvSpPr txBox="1"/>
          <p:nvPr/>
        </p:nvSpPr>
        <p:spPr>
          <a:xfrm>
            <a:off x="100085" y="3366406"/>
            <a:ext cx="8225588" cy="1631216"/>
          </a:xfrm>
          <a:prstGeom prst="rect">
            <a:avLst/>
          </a:prstGeom>
          <a:noFill/>
        </p:spPr>
        <p:txBody>
          <a:bodyPr wrap="square">
            <a:spAutoFit/>
          </a:bodyPr>
          <a:lstStyle/>
          <a:p>
            <a:pPr marL="10800"/>
            <a:r>
              <a:rPr lang="en-GB" sz="2000" dirty="0">
                <a:solidFill>
                  <a:srgbClr val="003A82"/>
                </a:solidFill>
              </a:rPr>
              <a:t>Utilise your young leaders to connect with your sections and run forums to gain an idea of what your sections want in their programme</a:t>
            </a:r>
            <a:r>
              <a:rPr lang="en-GB" sz="2000">
                <a:solidFill>
                  <a:srgbClr val="003A82"/>
                </a:solidFill>
              </a:rPr>
              <a:t>. </a:t>
            </a:r>
            <a:endParaRPr lang="en-GB" sz="2000" dirty="0">
              <a:solidFill>
                <a:srgbClr val="003A82"/>
              </a:solidFill>
            </a:endParaRPr>
          </a:p>
          <a:p>
            <a:pPr marL="10800"/>
            <a:endParaRPr lang="en-GB" sz="2000" dirty="0">
              <a:solidFill>
                <a:srgbClr val="003A82"/>
              </a:solidFill>
            </a:endParaRPr>
          </a:p>
          <a:p>
            <a:pPr marL="10800"/>
            <a:r>
              <a:rPr lang="en-GB" sz="2000" dirty="0">
                <a:solidFill>
                  <a:srgbClr val="003A82"/>
                </a:solidFill>
              </a:rPr>
              <a:t>Coach YLs and recognise their strengths, utilise them in your planning, games and ideas. </a:t>
            </a:r>
          </a:p>
        </p:txBody>
      </p:sp>
      <p:graphicFrame>
        <p:nvGraphicFramePr>
          <p:cNvPr id="2" name="Diagram 1">
            <a:extLst>
              <a:ext uri="{FF2B5EF4-FFF2-40B4-BE49-F238E27FC236}">
                <a16:creationId xmlns:a16="http://schemas.microsoft.com/office/drawing/2014/main" id="{E5B6E195-0788-36D6-F338-2F49563C6A1C}"/>
              </a:ext>
            </a:extLst>
          </p:cNvPr>
          <p:cNvGraphicFramePr/>
          <p:nvPr>
            <p:extLst>
              <p:ext uri="{D42A27DB-BD31-4B8C-83A1-F6EECF244321}">
                <p14:modId xmlns:p14="http://schemas.microsoft.com/office/powerpoint/2010/main" val="1089453427"/>
              </p:ext>
            </p:extLst>
          </p:nvPr>
        </p:nvGraphicFramePr>
        <p:xfrm>
          <a:off x="297383" y="953741"/>
          <a:ext cx="2623099" cy="1015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Explorers YouShape Award | Scouts">
            <a:extLst>
              <a:ext uri="{FF2B5EF4-FFF2-40B4-BE49-F238E27FC236}">
                <a16:creationId xmlns:a16="http://schemas.microsoft.com/office/drawing/2014/main" id="{F9D5E8F8-FA55-DD61-7803-85F55CEF4BE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81222" y="383786"/>
            <a:ext cx="3113395" cy="273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587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2B1AFE9-1D0B-A433-E707-FEA633121303}"/>
              </a:ext>
            </a:extLst>
          </p:cNvPr>
          <p:cNvGraphicFramePr/>
          <p:nvPr/>
        </p:nvGraphicFramePr>
        <p:xfrm>
          <a:off x="418681" y="693723"/>
          <a:ext cx="11354637" cy="5470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94D0C162-E224-972E-087F-1AF59431A026}"/>
              </a:ext>
            </a:extLst>
          </p:cNvPr>
          <p:cNvSpPr txBox="1"/>
          <p:nvPr/>
        </p:nvSpPr>
        <p:spPr>
          <a:xfrm>
            <a:off x="2471894" y="407593"/>
            <a:ext cx="7676941" cy="1323439"/>
          </a:xfrm>
          <a:prstGeom prst="rect">
            <a:avLst/>
          </a:prstGeom>
          <a:noFill/>
        </p:spPr>
        <p:txBody>
          <a:bodyPr wrap="square" lIns="72000" rtlCol="0">
            <a:spAutoFit/>
          </a:bodyPr>
          <a:lstStyle/>
          <a:p>
            <a:r>
              <a:rPr lang="en-GB" sz="8000" b="1" dirty="0">
                <a:solidFill>
                  <a:srgbClr val="003A82"/>
                </a:solidFill>
                <a:latin typeface="Nunito Sans Black" pitchFamily="2" charset="77"/>
              </a:rPr>
              <a:t>The YL Journey</a:t>
            </a:r>
          </a:p>
        </p:txBody>
      </p:sp>
    </p:spTree>
    <p:extLst>
      <p:ext uri="{BB962C8B-B14F-4D97-AF65-F5344CB8AC3E}">
        <p14:creationId xmlns:p14="http://schemas.microsoft.com/office/powerpoint/2010/main" val="3479759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BE3E2-D5EA-D79B-D7B2-2AB95076FD93}"/>
              </a:ext>
            </a:extLst>
          </p:cNvPr>
          <p:cNvSpPr>
            <a:spLocks noGrp="1"/>
          </p:cNvSpPr>
          <p:nvPr>
            <p:ph type="ctrTitle"/>
          </p:nvPr>
        </p:nvSpPr>
        <p:spPr>
          <a:xfrm>
            <a:off x="571846" y="309174"/>
            <a:ext cx="5750325" cy="207749"/>
          </a:xfrm>
        </p:spPr>
        <p:txBody>
          <a:bodyPr/>
          <a:lstStyle/>
          <a:p>
            <a:r>
              <a:rPr lang="en-GB" dirty="0"/>
              <a:t>The YL Journey</a:t>
            </a:r>
          </a:p>
        </p:txBody>
      </p:sp>
      <p:sp>
        <p:nvSpPr>
          <p:cNvPr id="16" name="Text Placeholder 3">
            <a:extLst>
              <a:ext uri="{FF2B5EF4-FFF2-40B4-BE49-F238E27FC236}">
                <a16:creationId xmlns:a16="http://schemas.microsoft.com/office/drawing/2014/main" id="{2302D13C-A521-23A6-6C1A-2558786C8B61}"/>
              </a:ext>
            </a:extLst>
          </p:cNvPr>
          <p:cNvSpPr txBox="1">
            <a:spLocks/>
          </p:cNvSpPr>
          <p:nvPr/>
        </p:nvSpPr>
        <p:spPr>
          <a:xfrm>
            <a:off x="3888339" y="1348001"/>
            <a:ext cx="2844379" cy="139959"/>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0" lvl="1" indent="0">
              <a:buClr>
                <a:srgbClr val="003A82"/>
              </a:buClr>
              <a:buNone/>
            </a:pPr>
            <a:r>
              <a:rPr lang="en-GB" sz="4000" dirty="0">
                <a:solidFill>
                  <a:srgbClr val="003A82"/>
                </a:solidFill>
              </a:rPr>
              <a:t>DofE</a:t>
            </a: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p:txBody>
      </p:sp>
      <p:sp>
        <p:nvSpPr>
          <p:cNvPr id="18" name="TextBox 17">
            <a:extLst>
              <a:ext uri="{FF2B5EF4-FFF2-40B4-BE49-F238E27FC236}">
                <a16:creationId xmlns:a16="http://schemas.microsoft.com/office/drawing/2014/main" id="{C0CD37DD-F401-CDBC-CB75-63C96F6CC6C3}"/>
              </a:ext>
            </a:extLst>
          </p:cNvPr>
          <p:cNvSpPr txBox="1"/>
          <p:nvPr/>
        </p:nvSpPr>
        <p:spPr>
          <a:xfrm>
            <a:off x="296028" y="2566119"/>
            <a:ext cx="6097554" cy="1015663"/>
          </a:xfrm>
          <a:prstGeom prst="rect">
            <a:avLst/>
          </a:prstGeom>
          <a:noFill/>
        </p:spPr>
        <p:txBody>
          <a:bodyPr wrap="square">
            <a:spAutoFit/>
          </a:bodyPr>
          <a:lstStyle/>
          <a:p>
            <a:pPr marL="10800"/>
            <a:r>
              <a:rPr lang="en-GB" sz="2000" b="1" dirty="0">
                <a:solidFill>
                  <a:srgbClr val="003A82"/>
                </a:solidFill>
              </a:rPr>
              <a:t>Young people can be external to scouting and join the ESYL scheme as part of their volunteering in the DofE.</a:t>
            </a:r>
          </a:p>
        </p:txBody>
      </p:sp>
      <p:sp>
        <p:nvSpPr>
          <p:cNvPr id="19" name="TextBox 18">
            <a:extLst>
              <a:ext uri="{FF2B5EF4-FFF2-40B4-BE49-F238E27FC236}">
                <a16:creationId xmlns:a16="http://schemas.microsoft.com/office/drawing/2014/main" id="{D7156DEC-5DA3-09A8-F9EE-B670436A627F}"/>
              </a:ext>
            </a:extLst>
          </p:cNvPr>
          <p:cNvSpPr txBox="1"/>
          <p:nvPr/>
        </p:nvSpPr>
        <p:spPr>
          <a:xfrm>
            <a:off x="5065526" y="3581782"/>
            <a:ext cx="6097554" cy="1323439"/>
          </a:xfrm>
          <a:prstGeom prst="rect">
            <a:avLst/>
          </a:prstGeom>
          <a:noFill/>
        </p:spPr>
        <p:txBody>
          <a:bodyPr wrap="square">
            <a:spAutoFit/>
          </a:bodyPr>
          <a:lstStyle/>
          <a:p>
            <a:pPr marL="10800"/>
            <a:r>
              <a:rPr lang="en-GB" sz="2000" dirty="0">
                <a:solidFill>
                  <a:srgbClr val="003A82"/>
                </a:solidFill>
              </a:rPr>
              <a:t>This means that YLs that come through from Scouts or from an Explorer unit can use the ESYL scheme to get ahead in the DofE. We’re in the process of setting up a DofE scheme in the district.</a:t>
            </a:r>
          </a:p>
        </p:txBody>
      </p:sp>
      <p:graphicFrame>
        <p:nvGraphicFramePr>
          <p:cNvPr id="6" name="Diagram 5">
            <a:extLst>
              <a:ext uri="{FF2B5EF4-FFF2-40B4-BE49-F238E27FC236}">
                <a16:creationId xmlns:a16="http://schemas.microsoft.com/office/drawing/2014/main" id="{231D2ABC-EDF9-E5F9-85FE-63F6E3B8D610}"/>
              </a:ext>
            </a:extLst>
          </p:cNvPr>
          <p:cNvGraphicFramePr/>
          <p:nvPr>
            <p:extLst>
              <p:ext uri="{D42A27DB-BD31-4B8C-83A1-F6EECF244321}">
                <p14:modId xmlns:p14="http://schemas.microsoft.com/office/powerpoint/2010/main" val="4261014018"/>
              </p:ext>
            </p:extLst>
          </p:nvPr>
        </p:nvGraphicFramePr>
        <p:xfrm>
          <a:off x="296028" y="785127"/>
          <a:ext cx="3294903" cy="1405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DofE - The Duke of Edinburgh's Award">
            <a:extLst>
              <a:ext uri="{FF2B5EF4-FFF2-40B4-BE49-F238E27FC236}">
                <a16:creationId xmlns:a16="http://schemas.microsoft.com/office/drawing/2014/main" id="{D444887F-34FC-1596-93FD-6D3F0DC163D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63253" y="238045"/>
            <a:ext cx="2499827" cy="2499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6422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BE3E2-D5EA-D79B-D7B2-2AB95076FD93}"/>
              </a:ext>
            </a:extLst>
          </p:cNvPr>
          <p:cNvSpPr>
            <a:spLocks noGrp="1"/>
          </p:cNvSpPr>
          <p:nvPr>
            <p:ph type="ctrTitle"/>
          </p:nvPr>
        </p:nvSpPr>
        <p:spPr>
          <a:xfrm>
            <a:off x="571846" y="309174"/>
            <a:ext cx="5750325" cy="207749"/>
          </a:xfrm>
        </p:spPr>
        <p:txBody>
          <a:bodyPr/>
          <a:lstStyle/>
          <a:p>
            <a:r>
              <a:rPr lang="en-GB" dirty="0"/>
              <a:t>The YL Journey</a:t>
            </a:r>
          </a:p>
        </p:txBody>
      </p:sp>
      <p:sp>
        <p:nvSpPr>
          <p:cNvPr id="16" name="Text Placeholder 3">
            <a:extLst>
              <a:ext uri="{FF2B5EF4-FFF2-40B4-BE49-F238E27FC236}">
                <a16:creationId xmlns:a16="http://schemas.microsoft.com/office/drawing/2014/main" id="{2302D13C-A521-23A6-6C1A-2558786C8B61}"/>
              </a:ext>
            </a:extLst>
          </p:cNvPr>
          <p:cNvSpPr txBox="1">
            <a:spLocks/>
          </p:cNvSpPr>
          <p:nvPr/>
        </p:nvSpPr>
        <p:spPr>
          <a:xfrm>
            <a:off x="3888339" y="1348001"/>
            <a:ext cx="3716110" cy="45719"/>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0" lvl="1" indent="0">
              <a:buClr>
                <a:srgbClr val="003A82"/>
              </a:buClr>
              <a:buNone/>
            </a:pPr>
            <a:r>
              <a:rPr lang="en-GB" sz="4000" dirty="0">
                <a:solidFill>
                  <a:srgbClr val="003A82"/>
                </a:solidFill>
              </a:rPr>
              <a:t>Adult Leaders</a:t>
            </a: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p:txBody>
      </p:sp>
      <p:sp>
        <p:nvSpPr>
          <p:cNvPr id="18" name="TextBox 17">
            <a:extLst>
              <a:ext uri="{FF2B5EF4-FFF2-40B4-BE49-F238E27FC236}">
                <a16:creationId xmlns:a16="http://schemas.microsoft.com/office/drawing/2014/main" id="{C0CD37DD-F401-CDBC-CB75-63C96F6CC6C3}"/>
              </a:ext>
            </a:extLst>
          </p:cNvPr>
          <p:cNvSpPr txBox="1"/>
          <p:nvPr/>
        </p:nvSpPr>
        <p:spPr>
          <a:xfrm>
            <a:off x="296028" y="2370387"/>
            <a:ext cx="6097554" cy="707886"/>
          </a:xfrm>
          <a:prstGeom prst="rect">
            <a:avLst/>
          </a:prstGeom>
          <a:noFill/>
        </p:spPr>
        <p:txBody>
          <a:bodyPr wrap="square">
            <a:spAutoFit/>
          </a:bodyPr>
          <a:lstStyle/>
          <a:p>
            <a:pPr marL="10800"/>
            <a:r>
              <a:rPr lang="en-GB" sz="2000" b="1" dirty="0">
                <a:solidFill>
                  <a:srgbClr val="003A82"/>
                </a:solidFill>
              </a:rPr>
              <a:t>Young leaders who are positively engaged in the ESYL scheme often wish to become adult leaders.</a:t>
            </a:r>
          </a:p>
        </p:txBody>
      </p:sp>
      <p:sp>
        <p:nvSpPr>
          <p:cNvPr id="19" name="TextBox 18">
            <a:extLst>
              <a:ext uri="{FF2B5EF4-FFF2-40B4-BE49-F238E27FC236}">
                <a16:creationId xmlns:a16="http://schemas.microsoft.com/office/drawing/2014/main" id="{D7156DEC-5DA3-09A8-F9EE-B670436A627F}"/>
              </a:ext>
            </a:extLst>
          </p:cNvPr>
          <p:cNvSpPr txBox="1"/>
          <p:nvPr/>
        </p:nvSpPr>
        <p:spPr>
          <a:xfrm>
            <a:off x="296027" y="3247184"/>
            <a:ext cx="6972519" cy="1938992"/>
          </a:xfrm>
          <a:prstGeom prst="rect">
            <a:avLst/>
          </a:prstGeom>
          <a:noFill/>
        </p:spPr>
        <p:txBody>
          <a:bodyPr wrap="square">
            <a:spAutoFit/>
          </a:bodyPr>
          <a:lstStyle/>
          <a:p>
            <a:pPr marL="10800"/>
            <a:r>
              <a:rPr lang="en-GB" sz="2000" dirty="0">
                <a:solidFill>
                  <a:srgbClr val="003A82"/>
                </a:solidFill>
              </a:rPr>
              <a:t>This can be seen almost as an investment opportunity, not only can you utilise young leaders when you’re low on adult leaders, but you can also expect more adult leaders in the future.</a:t>
            </a:r>
          </a:p>
          <a:p>
            <a:pPr marL="10800"/>
            <a:endParaRPr lang="en-GB" sz="2000" dirty="0">
              <a:solidFill>
                <a:srgbClr val="003A82"/>
              </a:solidFill>
            </a:endParaRPr>
          </a:p>
          <a:p>
            <a:pPr marL="10800"/>
            <a:r>
              <a:rPr lang="en-GB" sz="2000" dirty="0">
                <a:solidFill>
                  <a:srgbClr val="003A82"/>
                </a:solidFill>
              </a:rPr>
              <a:t>ESYLs also have an edge for any district role applications.</a:t>
            </a:r>
          </a:p>
        </p:txBody>
      </p:sp>
      <p:graphicFrame>
        <p:nvGraphicFramePr>
          <p:cNvPr id="6" name="Diagram 5">
            <a:extLst>
              <a:ext uri="{FF2B5EF4-FFF2-40B4-BE49-F238E27FC236}">
                <a16:creationId xmlns:a16="http://schemas.microsoft.com/office/drawing/2014/main" id="{231D2ABC-EDF9-E5F9-85FE-63F6E3B8D610}"/>
              </a:ext>
            </a:extLst>
          </p:cNvPr>
          <p:cNvGraphicFramePr/>
          <p:nvPr/>
        </p:nvGraphicFramePr>
        <p:xfrm>
          <a:off x="296028" y="785127"/>
          <a:ext cx="3294903" cy="1405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val 1">
            <a:extLst>
              <a:ext uri="{FF2B5EF4-FFF2-40B4-BE49-F238E27FC236}">
                <a16:creationId xmlns:a16="http://schemas.microsoft.com/office/drawing/2014/main" id="{2AFFF004-45E9-04C4-0961-22F63703EC29}"/>
              </a:ext>
            </a:extLst>
          </p:cNvPr>
          <p:cNvSpPr/>
          <p:nvPr/>
        </p:nvSpPr>
        <p:spPr>
          <a:xfrm>
            <a:off x="7604449" y="2224798"/>
            <a:ext cx="3750905" cy="2347201"/>
          </a:xfrm>
          <a:prstGeom prst="ellipse">
            <a:avLst/>
          </a:prstGeom>
          <a:solidFill>
            <a:srgbClr val="3CB6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t>ESYL training contributes to adult leader training and is counted as prior learning to the modules</a:t>
            </a:r>
            <a:r>
              <a:rPr lang="en-GB" sz="2000" dirty="0"/>
              <a:t>!</a:t>
            </a:r>
          </a:p>
        </p:txBody>
      </p:sp>
    </p:spTree>
    <p:extLst>
      <p:ext uri="{BB962C8B-B14F-4D97-AF65-F5344CB8AC3E}">
        <p14:creationId xmlns:p14="http://schemas.microsoft.com/office/powerpoint/2010/main" val="17980206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BE3E2-D5EA-D79B-D7B2-2AB95076FD93}"/>
              </a:ext>
            </a:extLst>
          </p:cNvPr>
          <p:cNvSpPr>
            <a:spLocks noGrp="1"/>
          </p:cNvSpPr>
          <p:nvPr>
            <p:ph type="ctrTitle"/>
          </p:nvPr>
        </p:nvSpPr>
        <p:spPr>
          <a:xfrm>
            <a:off x="571846" y="309174"/>
            <a:ext cx="5750325" cy="207749"/>
          </a:xfrm>
        </p:spPr>
        <p:txBody>
          <a:bodyPr/>
          <a:lstStyle/>
          <a:p>
            <a:r>
              <a:rPr lang="en-GB" dirty="0"/>
              <a:t>The YL Journey</a:t>
            </a:r>
          </a:p>
        </p:txBody>
      </p:sp>
      <p:sp>
        <p:nvSpPr>
          <p:cNvPr id="16" name="Text Placeholder 3">
            <a:extLst>
              <a:ext uri="{FF2B5EF4-FFF2-40B4-BE49-F238E27FC236}">
                <a16:creationId xmlns:a16="http://schemas.microsoft.com/office/drawing/2014/main" id="{2302D13C-A521-23A6-6C1A-2558786C8B61}"/>
              </a:ext>
            </a:extLst>
          </p:cNvPr>
          <p:cNvSpPr txBox="1">
            <a:spLocks/>
          </p:cNvSpPr>
          <p:nvPr/>
        </p:nvSpPr>
        <p:spPr>
          <a:xfrm>
            <a:off x="3888339" y="1348001"/>
            <a:ext cx="3716110" cy="45719"/>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0" lvl="1" indent="0">
              <a:buClr>
                <a:srgbClr val="003A82"/>
              </a:buClr>
              <a:buNone/>
            </a:pPr>
            <a:r>
              <a:rPr lang="en-GB" sz="4000" dirty="0">
                <a:solidFill>
                  <a:srgbClr val="003A82"/>
                </a:solidFill>
              </a:rPr>
              <a:t>The Future</a:t>
            </a: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p:txBody>
      </p:sp>
      <p:sp>
        <p:nvSpPr>
          <p:cNvPr id="18" name="TextBox 17">
            <a:extLst>
              <a:ext uri="{FF2B5EF4-FFF2-40B4-BE49-F238E27FC236}">
                <a16:creationId xmlns:a16="http://schemas.microsoft.com/office/drawing/2014/main" id="{C0CD37DD-F401-CDBC-CB75-63C96F6CC6C3}"/>
              </a:ext>
            </a:extLst>
          </p:cNvPr>
          <p:cNvSpPr txBox="1"/>
          <p:nvPr/>
        </p:nvSpPr>
        <p:spPr>
          <a:xfrm>
            <a:off x="296028" y="2370387"/>
            <a:ext cx="8633368" cy="707886"/>
          </a:xfrm>
          <a:prstGeom prst="rect">
            <a:avLst/>
          </a:prstGeom>
          <a:noFill/>
        </p:spPr>
        <p:txBody>
          <a:bodyPr wrap="square">
            <a:spAutoFit/>
          </a:bodyPr>
          <a:lstStyle/>
          <a:p>
            <a:pPr marL="10800"/>
            <a:r>
              <a:rPr lang="en-GB" sz="2000" b="1" dirty="0">
                <a:solidFill>
                  <a:srgbClr val="003A82"/>
                </a:solidFill>
              </a:rPr>
              <a:t>The ESYL scheme provides an advantage to young people looking for further education opportunities and jobs.</a:t>
            </a:r>
          </a:p>
        </p:txBody>
      </p:sp>
      <p:sp>
        <p:nvSpPr>
          <p:cNvPr id="19" name="TextBox 18">
            <a:extLst>
              <a:ext uri="{FF2B5EF4-FFF2-40B4-BE49-F238E27FC236}">
                <a16:creationId xmlns:a16="http://schemas.microsoft.com/office/drawing/2014/main" id="{D7156DEC-5DA3-09A8-F9EE-B670436A627F}"/>
              </a:ext>
            </a:extLst>
          </p:cNvPr>
          <p:cNvSpPr txBox="1"/>
          <p:nvPr/>
        </p:nvSpPr>
        <p:spPr>
          <a:xfrm>
            <a:off x="296028" y="3429000"/>
            <a:ext cx="8633368" cy="1015663"/>
          </a:xfrm>
          <a:prstGeom prst="rect">
            <a:avLst/>
          </a:prstGeom>
          <a:noFill/>
        </p:spPr>
        <p:txBody>
          <a:bodyPr wrap="square">
            <a:spAutoFit/>
          </a:bodyPr>
          <a:lstStyle/>
          <a:p>
            <a:pPr marL="10800"/>
            <a:r>
              <a:rPr lang="en-GB" sz="2000" dirty="0">
                <a:solidFill>
                  <a:srgbClr val="003A82"/>
                </a:solidFill>
              </a:rPr>
              <a:t>After a year as an ESYL they’re entitled to a reference from the district explaining their efforts as an ESYL, whether this be a university application or job. (In some cases, it might be best to come from the GSL).</a:t>
            </a:r>
          </a:p>
        </p:txBody>
      </p:sp>
      <p:graphicFrame>
        <p:nvGraphicFramePr>
          <p:cNvPr id="6" name="Diagram 5">
            <a:extLst>
              <a:ext uri="{FF2B5EF4-FFF2-40B4-BE49-F238E27FC236}">
                <a16:creationId xmlns:a16="http://schemas.microsoft.com/office/drawing/2014/main" id="{231D2ABC-EDF9-E5F9-85FE-63F6E3B8D610}"/>
              </a:ext>
            </a:extLst>
          </p:cNvPr>
          <p:cNvGraphicFramePr/>
          <p:nvPr/>
        </p:nvGraphicFramePr>
        <p:xfrm>
          <a:off x="296028" y="785127"/>
          <a:ext cx="3294903" cy="1405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00265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a:xfrm>
            <a:off x="493140" y="328424"/>
            <a:ext cx="5750325" cy="207749"/>
          </a:xfrm>
        </p:spPr>
        <p:txBody>
          <a:bodyPr/>
          <a:lstStyle/>
          <a:p>
            <a:r>
              <a:rPr lang="en-GB" b="1" dirty="0"/>
              <a:t>Do more. Be more</a:t>
            </a:r>
          </a:p>
        </p:txBody>
      </p:sp>
      <p:sp>
        <p:nvSpPr>
          <p:cNvPr id="13" name="Text Placeholder 3">
            <a:extLst>
              <a:ext uri="{FF2B5EF4-FFF2-40B4-BE49-F238E27FC236}">
                <a16:creationId xmlns:a16="http://schemas.microsoft.com/office/drawing/2014/main" id="{70C7BBBE-EA02-8341-A8EF-960B935FEFEC}"/>
              </a:ext>
            </a:extLst>
          </p:cNvPr>
          <p:cNvSpPr txBox="1">
            <a:spLocks/>
          </p:cNvSpPr>
          <p:nvPr/>
        </p:nvSpPr>
        <p:spPr>
          <a:xfrm>
            <a:off x="314576" y="2444621"/>
            <a:ext cx="10171750" cy="314855"/>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0" lvl="1" indent="0">
              <a:buClr>
                <a:srgbClr val="003A82"/>
              </a:buClr>
              <a:buNone/>
            </a:pPr>
            <a:r>
              <a:rPr lang="en-GB" sz="4000" dirty="0">
                <a:solidFill>
                  <a:srgbClr val="003A82"/>
                </a:solidFill>
              </a:rPr>
              <a:t>How many young leaders do you have?</a:t>
            </a:r>
            <a:endParaRPr lang="en-GB" dirty="0">
              <a:solidFill>
                <a:srgbClr val="003A82"/>
              </a:solidFill>
            </a:endParaRPr>
          </a:p>
          <a:p>
            <a:pPr marL="353700" indent="-342900">
              <a:buFont typeface="+mj-lt"/>
              <a:buAutoNum type="arabicPeriod"/>
            </a:pPr>
            <a:endParaRPr lang="en-GB" dirty="0">
              <a:solidFill>
                <a:srgbClr val="003A82"/>
              </a:solidFill>
            </a:endParaRPr>
          </a:p>
          <a:p>
            <a:pPr marL="353700" indent="-342900">
              <a:buFont typeface="+mj-lt"/>
              <a:buAutoNum type="arabicPeriod"/>
            </a:pPr>
            <a:endParaRPr lang="en-GB" dirty="0">
              <a:solidFill>
                <a:srgbClr val="003A82"/>
              </a:solidFill>
            </a:endParaRPr>
          </a:p>
          <a:p>
            <a:pPr marL="353700" indent="-342900">
              <a:buFont typeface="+mj-lt"/>
              <a:buAutoNum type="arabicPeriod"/>
            </a:pPr>
            <a:endParaRPr lang="en-GB" dirty="0">
              <a:solidFill>
                <a:srgbClr val="003A82"/>
              </a:solidFill>
            </a:endParaRPr>
          </a:p>
          <a:p>
            <a:pPr marL="10800" indent="0">
              <a:buNone/>
            </a:pPr>
            <a:br>
              <a:rPr lang="en-GB" dirty="0">
                <a:solidFill>
                  <a:srgbClr val="003A82"/>
                </a:solidFill>
              </a:rPr>
            </a:b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p:txBody>
      </p:sp>
      <p:sp>
        <p:nvSpPr>
          <p:cNvPr id="14" name="TextBox 13">
            <a:extLst>
              <a:ext uri="{FF2B5EF4-FFF2-40B4-BE49-F238E27FC236}">
                <a16:creationId xmlns:a16="http://schemas.microsoft.com/office/drawing/2014/main" id="{B24D101F-1693-E345-9B9D-239C12A686FC}"/>
              </a:ext>
            </a:extLst>
          </p:cNvPr>
          <p:cNvSpPr txBox="1"/>
          <p:nvPr/>
        </p:nvSpPr>
        <p:spPr>
          <a:xfrm>
            <a:off x="314576" y="536173"/>
            <a:ext cx="9715832" cy="1323439"/>
          </a:xfrm>
          <a:prstGeom prst="rect">
            <a:avLst/>
          </a:prstGeom>
          <a:noFill/>
        </p:spPr>
        <p:txBody>
          <a:bodyPr wrap="square" lIns="72000" rtlCol="0">
            <a:spAutoFit/>
          </a:bodyPr>
          <a:lstStyle/>
          <a:p>
            <a:r>
              <a:rPr lang="en-GB" sz="8000" b="1" dirty="0">
                <a:solidFill>
                  <a:srgbClr val="003A82"/>
                </a:solidFill>
                <a:latin typeface="Nunito Sans Black" pitchFamily="2" charset="77"/>
              </a:rPr>
              <a:t>Some Questions…</a:t>
            </a:r>
            <a:endParaRPr lang="en-US" sz="8000" b="1" dirty="0">
              <a:solidFill>
                <a:srgbClr val="003A82"/>
              </a:solidFill>
              <a:latin typeface="Nunito Sans Black" pitchFamily="2" charset="77"/>
            </a:endParaRPr>
          </a:p>
        </p:txBody>
      </p:sp>
      <p:sp>
        <p:nvSpPr>
          <p:cNvPr id="2" name="Text Placeholder 3">
            <a:extLst>
              <a:ext uri="{FF2B5EF4-FFF2-40B4-BE49-F238E27FC236}">
                <a16:creationId xmlns:a16="http://schemas.microsoft.com/office/drawing/2014/main" id="{F689722F-9F9E-5F44-6B12-0D5983F49D63}"/>
              </a:ext>
            </a:extLst>
          </p:cNvPr>
          <p:cNvSpPr txBox="1">
            <a:spLocks/>
          </p:cNvSpPr>
          <p:nvPr/>
        </p:nvSpPr>
        <p:spPr>
          <a:xfrm>
            <a:off x="314576" y="3554782"/>
            <a:ext cx="10714208" cy="314855"/>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0" lvl="1" indent="0">
              <a:buClr>
                <a:srgbClr val="003A82"/>
              </a:buClr>
              <a:buNone/>
            </a:pPr>
            <a:r>
              <a:rPr lang="en-GB" sz="4000" dirty="0">
                <a:solidFill>
                  <a:srgbClr val="003A82"/>
                </a:solidFill>
              </a:rPr>
              <a:t>How do young leaders fit into your group?</a:t>
            </a:r>
            <a:endParaRPr lang="en-GB" dirty="0">
              <a:solidFill>
                <a:srgbClr val="003A82"/>
              </a:solidFill>
            </a:endParaRPr>
          </a:p>
          <a:p>
            <a:pPr marL="353700" indent="-342900">
              <a:buFont typeface="+mj-lt"/>
              <a:buAutoNum type="arabicPeriod"/>
            </a:pPr>
            <a:endParaRPr lang="en-GB" dirty="0">
              <a:solidFill>
                <a:srgbClr val="003A82"/>
              </a:solidFill>
            </a:endParaRPr>
          </a:p>
          <a:p>
            <a:pPr marL="10800" indent="0">
              <a:buNone/>
            </a:pPr>
            <a:br>
              <a:rPr lang="en-GB" dirty="0">
                <a:solidFill>
                  <a:srgbClr val="003A82"/>
                </a:solidFill>
              </a:rPr>
            </a:b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p:txBody>
      </p:sp>
      <p:sp>
        <p:nvSpPr>
          <p:cNvPr id="3" name="Text Placeholder 3">
            <a:extLst>
              <a:ext uri="{FF2B5EF4-FFF2-40B4-BE49-F238E27FC236}">
                <a16:creationId xmlns:a16="http://schemas.microsoft.com/office/drawing/2014/main" id="{7909C38D-52B7-80EB-7D8C-88296A39AFF7}"/>
              </a:ext>
            </a:extLst>
          </p:cNvPr>
          <p:cNvSpPr txBox="1">
            <a:spLocks/>
          </p:cNvSpPr>
          <p:nvPr/>
        </p:nvSpPr>
        <p:spPr>
          <a:xfrm>
            <a:off x="314576" y="4664943"/>
            <a:ext cx="10714208" cy="314855"/>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0" lvl="1" indent="0">
              <a:buClr>
                <a:srgbClr val="003A82"/>
              </a:buClr>
              <a:buNone/>
            </a:pPr>
            <a:r>
              <a:rPr lang="en-GB" sz="4000" dirty="0">
                <a:solidFill>
                  <a:srgbClr val="003A82"/>
                </a:solidFill>
              </a:rPr>
              <a:t>What do you want to know more about?</a:t>
            </a:r>
            <a:endParaRPr lang="en-GB" dirty="0">
              <a:solidFill>
                <a:srgbClr val="003A82"/>
              </a:solidFill>
            </a:endParaRPr>
          </a:p>
          <a:p>
            <a:pPr marL="353700" indent="-342900">
              <a:buFont typeface="+mj-lt"/>
              <a:buAutoNum type="arabicPeriod"/>
            </a:pPr>
            <a:endParaRPr lang="en-GB" dirty="0">
              <a:solidFill>
                <a:srgbClr val="003A82"/>
              </a:solidFill>
            </a:endParaRPr>
          </a:p>
          <a:p>
            <a:pPr marL="10800" indent="0">
              <a:buNone/>
            </a:pPr>
            <a:br>
              <a:rPr lang="en-GB" dirty="0">
                <a:solidFill>
                  <a:srgbClr val="003A82"/>
                </a:solidFill>
              </a:rPr>
            </a:b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p:txBody>
      </p:sp>
    </p:spTree>
    <p:extLst>
      <p:ext uri="{BB962C8B-B14F-4D97-AF65-F5344CB8AC3E}">
        <p14:creationId xmlns:p14="http://schemas.microsoft.com/office/powerpoint/2010/main" val="944776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a:xfrm>
            <a:off x="493140" y="328424"/>
            <a:ext cx="5750325" cy="207749"/>
          </a:xfrm>
        </p:spPr>
        <p:txBody>
          <a:bodyPr/>
          <a:lstStyle/>
          <a:p>
            <a:r>
              <a:rPr lang="en-GB" b="1" dirty="0"/>
              <a:t>Do more. Be more</a:t>
            </a:r>
          </a:p>
        </p:txBody>
      </p:sp>
      <p:sp>
        <p:nvSpPr>
          <p:cNvPr id="14" name="TextBox 13">
            <a:extLst>
              <a:ext uri="{FF2B5EF4-FFF2-40B4-BE49-F238E27FC236}">
                <a16:creationId xmlns:a16="http://schemas.microsoft.com/office/drawing/2014/main" id="{B24D101F-1693-E345-9B9D-239C12A686FC}"/>
              </a:ext>
            </a:extLst>
          </p:cNvPr>
          <p:cNvSpPr txBox="1"/>
          <p:nvPr/>
        </p:nvSpPr>
        <p:spPr>
          <a:xfrm>
            <a:off x="4025785" y="1937123"/>
            <a:ext cx="4140430" cy="2554545"/>
          </a:xfrm>
          <a:prstGeom prst="rect">
            <a:avLst/>
          </a:prstGeom>
          <a:noFill/>
        </p:spPr>
        <p:txBody>
          <a:bodyPr wrap="square" lIns="72000" rtlCol="0">
            <a:spAutoFit/>
          </a:bodyPr>
          <a:lstStyle/>
          <a:p>
            <a:r>
              <a:rPr lang="en-GB" sz="8000" b="1" dirty="0">
                <a:solidFill>
                  <a:srgbClr val="003A82"/>
                </a:solidFill>
                <a:latin typeface="Nunito Sans Black" pitchFamily="2" charset="77"/>
              </a:rPr>
              <a:t>Pushing Your YL</a:t>
            </a:r>
          </a:p>
        </p:txBody>
      </p:sp>
    </p:spTree>
    <p:extLst>
      <p:ext uri="{BB962C8B-B14F-4D97-AF65-F5344CB8AC3E}">
        <p14:creationId xmlns:p14="http://schemas.microsoft.com/office/powerpoint/2010/main" val="1475735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a:xfrm>
            <a:off x="493140" y="328424"/>
            <a:ext cx="5750325" cy="207749"/>
          </a:xfrm>
        </p:spPr>
        <p:txBody>
          <a:bodyPr/>
          <a:lstStyle/>
          <a:p>
            <a:r>
              <a:rPr lang="en-GB" b="1" dirty="0"/>
              <a:t>Do more. Be more</a:t>
            </a:r>
          </a:p>
        </p:txBody>
      </p:sp>
      <p:sp>
        <p:nvSpPr>
          <p:cNvPr id="14" name="TextBox 13">
            <a:extLst>
              <a:ext uri="{FF2B5EF4-FFF2-40B4-BE49-F238E27FC236}">
                <a16:creationId xmlns:a16="http://schemas.microsoft.com/office/drawing/2014/main" id="{B24D101F-1693-E345-9B9D-239C12A686FC}"/>
              </a:ext>
            </a:extLst>
          </p:cNvPr>
          <p:cNvSpPr txBox="1"/>
          <p:nvPr/>
        </p:nvSpPr>
        <p:spPr>
          <a:xfrm>
            <a:off x="3809035" y="1937124"/>
            <a:ext cx="4573929" cy="2554545"/>
          </a:xfrm>
          <a:prstGeom prst="rect">
            <a:avLst/>
          </a:prstGeom>
          <a:noFill/>
        </p:spPr>
        <p:txBody>
          <a:bodyPr wrap="square" lIns="72000" rtlCol="0">
            <a:spAutoFit/>
          </a:bodyPr>
          <a:lstStyle/>
          <a:p>
            <a:r>
              <a:rPr lang="en-GB" sz="8000" b="1" dirty="0">
                <a:solidFill>
                  <a:srgbClr val="003A82"/>
                </a:solidFill>
                <a:latin typeface="Nunito Sans Black" pitchFamily="2" charset="77"/>
              </a:rPr>
              <a:t>Running a Module</a:t>
            </a:r>
          </a:p>
        </p:txBody>
      </p:sp>
    </p:spTree>
    <p:extLst>
      <p:ext uri="{BB962C8B-B14F-4D97-AF65-F5344CB8AC3E}">
        <p14:creationId xmlns:p14="http://schemas.microsoft.com/office/powerpoint/2010/main" val="37764301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2089D-DAFA-4EDE-AAE3-7FCCF6DA77CF}"/>
              </a:ext>
            </a:extLst>
          </p:cNvPr>
          <p:cNvSpPr>
            <a:spLocks noGrp="1"/>
          </p:cNvSpPr>
          <p:nvPr>
            <p:ph type="ctrTitle"/>
          </p:nvPr>
        </p:nvSpPr>
        <p:spPr>
          <a:xfrm>
            <a:off x="571846" y="-1560569"/>
            <a:ext cx="5750325" cy="2077492"/>
          </a:xfrm>
        </p:spPr>
        <p:txBody>
          <a:bodyPr/>
          <a:lstStyle/>
          <a:p>
            <a:r>
              <a:rPr lang="en-GB" dirty="0"/>
              <a:t>………………………………………………………………………………………………………………………………………………………………………………………………………………………………………………………………………………………………………………………………………………………………………………………………………………………………………………………………………………………………………………………………………………………………………………………………………………………………………………………………………………………………………………………………………………………………………………………………………………………………………………………………………………………………………………………………………………………………………………………………………………………………………………………………………………………………………………………………………………………………………………………………………………………………………………………………………………………………………</a:t>
            </a:r>
          </a:p>
        </p:txBody>
      </p:sp>
      <p:sp>
        <p:nvSpPr>
          <p:cNvPr id="3" name="Text Placeholder 2">
            <a:extLst>
              <a:ext uri="{FF2B5EF4-FFF2-40B4-BE49-F238E27FC236}">
                <a16:creationId xmlns:a16="http://schemas.microsoft.com/office/drawing/2014/main" id="{6FED4710-48E0-2129-73E4-A4E884F4723B}"/>
              </a:ext>
            </a:extLst>
          </p:cNvPr>
          <p:cNvSpPr>
            <a:spLocks noGrp="1"/>
          </p:cNvSpPr>
          <p:nvPr>
            <p:ph type="body" sz="quarter" idx="10"/>
          </p:nvPr>
        </p:nvSpPr>
        <p:spPr>
          <a:xfrm>
            <a:off x="571846" y="1033846"/>
            <a:ext cx="4261411" cy="3696773"/>
          </a:xfrm>
        </p:spPr>
        <p:txBody>
          <a:bodyPr/>
          <a:lstStyle/>
          <a:p>
            <a:r>
              <a:rPr lang="en-GB" sz="2800" dirty="0">
                <a:latin typeface="Nunito Sans Black" panose="00000A00000000000000" pitchFamily="2" charset="0"/>
              </a:rPr>
              <a:t>The formula.</a:t>
            </a:r>
          </a:p>
          <a:p>
            <a:endParaRPr lang="en-GB" dirty="0">
              <a:latin typeface="Nunito Sans Black" panose="00000A00000000000000" pitchFamily="2" charset="0"/>
            </a:endParaRPr>
          </a:p>
          <a:p>
            <a:r>
              <a:rPr lang="en-GB" dirty="0">
                <a:latin typeface="+mn-lt"/>
              </a:rPr>
              <a:t>It would be a very long day if we sat here and went through the programme for every module!</a:t>
            </a:r>
          </a:p>
          <a:p>
            <a:endParaRPr lang="en-GB" dirty="0">
              <a:latin typeface="+mn-lt"/>
            </a:endParaRPr>
          </a:p>
          <a:p>
            <a:r>
              <a:rPr lang="en-GB" dirty="0">
                <a:latin typeface="+mn-lt"/>
              </a:rPr>
              <a:t>Instead, we can look at the process of running modules in house – a very beneficial process for pushing your YLs to achieve their top award.</a:t>
            </a:r>
          </a:p>
          <a:p>
            <a:endParaRPr lang="en-GB" dirty="0">
              <a:latin typeface="+mn-lt"/>
            </a:endParaRPr>
          </a:p>
          <a:p>
            <a:r>
              <a:rPr lang="en-GB" dirty="0">
                <a:latin typeface="+mn-lt"/>
              </a:rPr>
              <a:t>Every group is different, see what works for you! </a:t>
            </a:r>
          </a:p>
          <a:p>
            <a:endParaRPr lang="en-GB" dirty="0">
              <a:latin typeface="+mn-lt"/>
            </a:endParaRPr>
          </a:p>
          <a:p>
            <a:r>
              <a:rPr lang="en-GB" b="1" dirty="0">
                <a:solidFill>
                  <a:srgbClr val="FF0000"/>
                </a:solidFill>
                <a:latin typeface="+mn-lt"/>
              </a:rPr>
              <a:t>Module A cannot be run in-house.</a:t>
            </a:r>
          </a:p>
        </p:txBody>
      </p:sp>
      <p:graphicFrame>
        <p:nvGraphicFramePr>
          <p:cNvPr id="4" name="Diagram 3">
            <a:extLst>
              <a:ext uri="{FF2B5EF4-FFF2-40B4-BE49-F238E27FC236}">
                <a16:creationId xmlns:a16="http://schemas.microsoft.com/office/drawing/2014/main" id="{4B66D3DE-62B3-74E1-E245-E851F622966E}"/>
              </a:ext>
            </a:extLst>
          </p:cNvPr>
          <p:cNvGraphicFramePr/>
          <p:nvPr>
            <p:extLst>
              <p:ext uri="{D42A27DB-BD31-4B8C-83A1-F6EECF244321}">
                <p14:modId xmlns:p14="http://schemas.microsoft.com/office/powerpoint/2010/main" val="4074240445"/>
              </p:ext>
            </p:extLst>
          </p:nvPr>
        </p:nvGraphicFramePr>
        <p:xfrm>
          <a:off x="5773576" y="1156673"/>
          <a:ext cx="5357844" cy="3451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2025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2089D-DAFA-4EDE-AAE3-7FCCF6DA77CF}"/>
              </a:ext>
            </a:extLst>
          </p:cNvPr>
          <p:cNvSpPr>
            <a:spLocks noGrp="1"/>
          </p:cNvSpPr>
          <p:nvPr>
            <p:ph type="ctrTitle"/>
          </p:nvPr>
        </p:nvSpPr>
        <p:spPr/>
        <p:txBody>
          <a:bodyPr/>
          <a:lstStyle/>
          <a:p>
            <a:endParaRPr lang="en-GB"/>
          </a:p>
        </p:txBody>
      </p:sp>
      <p:sp>
        <p:nvSpPr>
          <p:cNvPr id="7" name="Text Placeholder 2">
            <a:extLst>
              <a:ext uri="{FF2B5EF4-FFF2-40B4-BE49-F238E27FC236}">
                <a16:creationId xmlns:a16="http://schemas.microsoft.com/office/drawing/2014/main" id="{5DB2B25B-FF14-695D-265A-9CA564CF1660}"/>
              </a:ext>
            </a:extLst>
          </p:cNvPr>
          <p:cNvSpPr>
            <a:spLocks noGrp="1"/>
          </p:cNvSpPr>
          <p:nvPr>
            <p:ph type="body" sz="quarter" idx="10"/>
          </p:nvPr>
        </p:nvSpPr>
        <p:spPr>
          <a:xfrm>
            <a:off x="571846" y="1033846"/>
            <a:ext cx="6547411" cy="3696773"/>
          </a:xfrm>
        </p:spPr>
        <p:txBody>
          <a:bodyPr/>
          <a:lstStyle/>
          <a:p>
            <a:r>
              <a:rPr lang="en-GB" sz="2800" dirty="0">
                <a:latin typeface="Nunito Sans Black" panose="00000A00000000000000" pitchFamily="2" charset="0"/>
              </a:rPr>
              <a:t>Resources – Reduce Your Workload!</a:t>
            </a:r>
          </a:p>
          <a:p>
            <a:endParaRPr lang="en-GB" sz="2800" dirty="0">
              <a:latin typeface="Nunito Sans Black" panose="00000A00000000000000" pitchFamily="2" charset="0"/>
            </a:endParaRPr>
          </a:p>
          <a:p>
            <a:pPr marL="353700" indent="-342900">
              <a:buClr>
                <a:srgbClr val="003A82"/>
              </a:buClr>
              <a:buFont typeface="Arial" panose="020B0604020202020204" pitchFamily="34" charset="0"/>
              <a:buChar char="•"/>
            </a:pPr>
            <a:r>
              <a:rPr lang="en-GB" sz="2000" dirty="0">
                <a:latin typeface="+mn-lt"/>
              </a:rPr>
              <a:t>Use The Scouts website to look at how to run the module. Modules should have a session plan and PowerPoint for you. </a:t>
            </a:r>
          </a:p>
          <a:p>
            <a:pPr marL="353700" indent="-342900">
              <a:buClr>
                <a:srgbClr val="003A82"/>
              </a:buClr>
              <a:buFont typeface="Arial" panose="020B0604020202020204" pitchFamily="34" charset="0"/>
              <a:buChar char="•"/>
            </a:pPr>
            <a:endParaRPr lang="en-GB" sz="2000" dirty="0">
              <a:latin typeface="+mn-lt"/>
            </a:endParaRPr>
          </a:p>
          <a:p>
            <a:pPr marL="353700" indent="-342900">
              <a:buClr>
                <a:srgbClr val="003A82"/>
              </a:buClr>
              <a:buFont typeface="Arial" panose="020B0604020202020204" pitchFamily="34" charset="0"/>
              <a:buChar char="•"/>
            </a:pPr>
            <a:r>
              <a:rPr lang="en-GB" sz="2000" dirty="0">
                <a:latin typeface="+mn-lt"/>
              </a:rPr>
              <a:t>Email myself – I may have a plan ready or be able to provide tailored ideas!</a:t>
            </a:r>
          </a:p>
          <a:p>
            <a:endParaRPr lang="en-GB" sz="2000" dirty="0">
              <a:latin typeface="+mn-lt"/>
            </a:endParaRPr>
          </a:p>
        </p:txBody>
      </p:sp>
      <p:grpSp>
        <p:nvGrpSpPr>
          <p:cNvPr id="8" name="Diagram group">
            <a:extLst>
              <a:ext uri="{FF2B5EF4-FFF2-40B4-BE49-F238E27FC236}">
                <a16:creationId xmlns:a16="http://schemas.microsoft.com/office/drawing/2014/main" id="{AB129FBE-9C9D-6C18-1D27-64B4E4954A5E}"/>
              </a:ext>
            </a:extLst>
          </p:cNvPr>
          <p:cNvGrpSpPr/>
          <p:nvPr/>
        </p:nvGrpSpPr>
        <p:grpSpPr>
          <a:xfrm>
            <a:off x="8740711" y="728090"/>
            <a:ext cx="2678922" cy="1725558"/>
            <a:chOff x="-1" y="1"/>
            <a:chExt cx="2678922" cy="1725558"/>
          </a:xfrm>
          <a:scene3d>
            <a:camera prst="isometricOffAxis2Left" zoom="95000"/>
            <a:lightRig rig="flat" dir="t"/>
          </a:scene3d>
        </p:grpSpPr>
        <p:grpSp>
          <p:nvGrpSpPr>
            <p:cNvPr id="9" name="Group 8">
              <a:extLst>
                <a:ext uri="{FF2B5EF4-FFF2-40B4-BE49-F238E27FC236}">
                  <a16:creationId xmlns:a16="http://schemas.microsoft.com/office/drawing/2014/main" id="{B57B0471-4039-DD08-3FEA-1DB36CE514C6}"/>
                </a:ext>
              </a:extLst>
            </p:cNvPr>
            <p:cNvGrpSpPr/>
            <p:nvPr/>
          </p:nvGrpSpPr>
          <p:grpSpPr>
            <a:xfrm>
              <a:off x="-1" y="1"/>
              <a:ext cx="2678922" cy="1725558"/>
              <a:chOff x="-1" y="1"/>
              <a:chExt cx="2678922" cy="1725558"/>
            </a:xfrm>
          </p:grpSpPr>
          <p:sp>
            <p:nvSpPr>
              <p:cNvPr id="10" name="Rectangle: Single Corner Rounded 9">
                <a:extLst>
                  <a:ext uri="{FF2B5EF4-FFF2-40B4-BE49-F238E27FC236}">
                    <a16:creationId xmlns:a16="http://schemas.microsoft.com/office/drawing/2014/main" id="{126FBD1C-CB34-2F4D-A79D-65E77A1E0A2D}"/>
                  </a:ext>
                </a:extLst>
              </p:cNvPr>
              <p:cNvSpPr/>
              <p:nvPr/>
            </p:nvSpPr>
            <p:spPr>
              <a:xfrm rot="16200000">
                <a:off x="476681" y="-476681"/>
                <a:ext cx="1725558" cy="2678922"/>
              </a:xfrm>
              <a:prstGeom prst="round1Rect">
                <a:avLst/>
              </a:prstGeom>
              <a:solidFill>
                <a:srgbClr val="3CB664"/>
              </a:solidFill>
              <a:sp3d extrusionH="381000" contourW="38100" prstMaterial="matte">
                <a:contourClr>
                  <a:schemeClr val="lt1"/>
                </a:contourClr>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1" name="Rectangle: Single Corner Rounded 4">
                <a:extLst>
                  <a:ext uri="{FF2B5EF4-FFF2-40B4-BE49-F238E27FC236}">
                    <a16:creationId xmlns:a16="http://schemas.microsoft.com/office/drawing/2014/main" id="{0B07A5FE-69D6-AA4A-9A9E-DCA66B3F0DB3}"/>
                  </a:ext>
                </a:extLst>
              </p:cNvPr>
              <p:cNvSpPr txBox="1"/>
              <p:nvPr/>
            </p:nvSpPr>
            <p:spPr>
              <a:xfrm rot="21600000">
                <a:off x="-1" y="1"/>
                <a:ext cx="2678922" cy="12941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GB" sz="3000" kern="1200" dirty="0"/>
                  <a:t>Resources</a:t>
                </a:r>
              </a:p>
            </p:txBody>
          </p:sp>
        </p:grpSp>
      </p:grpSp>
    </p:spTree>
    <p:extLst>
      <p:ext uri="{BB962C8B-B14F-4D97-AF65-F5344CB8AC3E}">
        <p14:creationId xmlns:p14="http://schemas.microsoft.com/office/powerpoint/2010/main" val="4238584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2089D-DAFA-4EDE-AAE3-7FCCF6DA77CF}"/>
              </a:ext>
            </a:extLst>
          </p:cNvPr>
          <p:cNvSpPr>
            <a:spLocks noGrp="1"/>
          </p:cNvSpPr>
          <p:nvPr>
            <p:ph type="ctrTitle"/>
          </p:nvPr>
        </p:nvSpPr>
        <p:spPr/>
        <p:txBody>
          <a:bodyPr/>
          <a:lstStyle/>
          <a:p>
            <a:endParaRPr lang="en-GB"/>
          </a:p>
        </p:txBody>
      </p:sp>
      <p:sp>
        <p:nvSpPr>
          <p:cNvPr id="7" name="Text Placeholder 2">
            <a:extLst>
              <a:ext uri="{FF2B5EF4-FFF2-40B4-BE49-F238E27FC236}">
                <a16:creationId xmlns:a16="http://schemas.microsoft.com/office/drawing/2014/main" id="{5DB2B25B-FF14-695D-265A-9CA564CF1660}"/>
              </a:ext>
            </a:extLst>
          </p:cNvPr>
          <p:cNvSpPr>
            <a:spLocks noGrp="1"/>
          </p:cNvSpPr>
          <p:nvPr>
            <p:ph type="body" sz="quarter" idx="10"/>
          </p:nvPr>
        </p:nvSpPr>
        <p:spPr>
          <a:xfrm>
            <a:off x="571846" y="1033846"/>
            <a:ext cx="6547411" cy="3696773"/>
          </a:xfrm>
        </p:spPr>
        <p:txBody>
          <a:bodyPr/>
          <a:lstStyle/>
          <a:p>
            <a:r>
              <a:rPr lang="en-GB" sz="2800" dirty="0">
                <a:latin typeface="Nunito Sans Black" panose="00000A00000000000000" pitchFamily="2" charset="0"/>
              </a:rPr>
              <a:t>Plan – Be Prepared!</a:t>
            </a:r>
          </a:p>
          <a:p>
            <a:endParaRPr lang="en-GB" sz="2800" dirty="0">
              <a:latin typeface="Nunito Sans Black" panose="00000A00000000000000" pitchFamily="2" charset="0"/>
            </a:endParaRPr>
          </a:p>
          <a:p>
            <a:pPr marL="353700" indent="-342900">
              <a:buClr>
                <a:srgbClr val="003A82"/>
              </a:buClr>
              <a:buFont typeface="Arial" panose="020B0604020202020204" pitchFamily="34" charset="0"/>
              <a:buChar char="•"/>
            </a:pPr>
            <a:r>
              <a:rPr lang="en-GB" sz="2000" dirty="0">
                <a:latin typeface="+mn-lt"/>
              </a:rPr>
              <a:t>Using the resources, you’ve looked at, think about how you are going to execute the module.</a:t>
            </a:r>
          </a:p>
        </p:txBody>
      </p:sp>
      <p:grpSp>
        <p:nvGrpSpPr>
          <p:cNvPr id="3" name="Diagram group">
            <a:extLst>
              <a:ext uri="{FF2B5EF4-FFF2-40B4-BE49-F238E27FC236}">
                <a16:creationId xmlns:a16="http://schemas.microsoft.com/office/drawing/2014/main" id="{95D25E4A-1D54-3E37-8E3C-5EFCB4D5AFB8}"/>
              </a:ext>
            </a:extLst>
          </p:cNvPr>
          <p:cNvGrpSpPr/>
          <p:nvPr/>
        </p:nvGrpSpPr>
        <p:grpSpPr>
          <a:xfrm>
            <a:off x="8941232" y="516923"/>
            <a:ext cx="2678922" cy="1725558"/>
            <a:chOff x="2678922" y="0"/>
            <a:chExt cx="2678922" cy="1725558"/>
          </a:xfrm>
          <a:scene3d>
            <a:camera prst="isometricOffAxis2Left" zoom="95000"/>
            <a:lightRig rig="flat" dir="t"/>
          </a:scene3d>
        </p:grpSpPr>
        <p:grpSp>
          <p:nvGrpSpPr>
            <p:cNvPr id="4" name="Group 3">
              <a:extLst>
                <a:ext uri="{FF2B5EF4-FFF2-40B4-BE49-F238E27FC236}">
                  <a16:creationId xmlns:a16="http://schemas.microsoft.com/office/drawing/2014/main" id="{9388F54B-98B1-A0C0-59B8-7CDEC3DBF7D4}"/>
                </a:ext>
              </a:extLst>
            </p:cNvPr>
            <p:cNvGrpSpPr/>
            <p:nvPr/>
          </p:nvGrpSpPr>
          <p:grpSpPr>
            <a:xfrm>
              <a:off x="2678922" y="0"/>
              <a:ext cx="2678922" cy="1725558"/>
              <a:chOff x="2678922" y="0"/>
              <a:chExt cx="2678922" cy="1725558"/>
            </a:xfrm>
          </p:grpSpPr>
          <p:sp>
            <p:nvSpPr>
              <p:cNvPr id="5" name="Rectangle: Single Corner Rounded 4">
                <a:extLst>
                  <a:ext uri="{FF2B5EF4-FFF2-40B4-BE49-F238E27FC236}">
                    <a16:creationId xmlns:a16="http://schemas.microsoft.com/office/drawing/2014/main" id="{DC59D19B-3503-9D9B-ED31-5CC120D482C8}"/>
                  </a:ext>
                </a:extLst>
              </p:cNvPr>
              <p:cNvSpPr/>
              <p:nvPr/>
            </p:nvSpPr>
            <p:spPr>
              <a:xfrm>
                <a:off x="2678922" y="0"/>
                <a:ext cx="2678922" cy="1725558"/>
              </a:xfrm>
              <a:prstGeom prst="round1Rect">
                <a:avLst/>
              </a:prstGeom>
              <a:solidFill>
                <a:srgbClr val="3CB664"/>
              </a:solidFill>
              <a:sp3d extrusionH="381000" contourW="38100" prstMaterial="matte">
                <a:contourClr>
                  <a:schemeClr val="lt1"/>
                </a:contourClr>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6" name="Rectangle: Single Corner Rounded 4">
                <a:extLst>
                  <a:ext uri="{FF2B5EF4-FFF2-40B4-BE49-F238E27FC236}">
                    <a16:creationId xmlns:a16="http://schemas.microsoft.com/office/drawing/2014/main" id="{7102B1E6-7C16-1954-3F99-DD0A82B0A554}"/>
                  </a:ext>
                </a:extLst>
              </p:cNvPr>
              <p:cNvSpPr txBox="1"/>
              <p:nvPr/>
            </p:nvSpPr>
            <p:spPr>
              <a:xfrm>
                <a:off x="2678922" y="0"/>
                <a:ext cx="2678922" cy="12941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GB" sz="3000" kern="1200" dirty="0"/>
                  <a:t>Plan</a:t>
                </a:r>
              </a:p>
            </p:txBody>
          </p:sp>
        </p:grpSp>
      </p:grpSp>
      <p:graphicFrame>
        <p:nvGraphicFramePr>
          <p:cNvPr id="12" name="Table 11">
            <a:extLst>
              <a:ext uri="{FF2B5EF4-FFF2-40B4-BE49-F238E27FC236}">
                <a16:creationId xmlns:a16="http://schemas.microsoft.com/office/drawing/2014/main" id="{60AD04F5-28CE-66DC-232A-E3CC3B9A0988}"/>
              </a:ext>
            </a:extLst>
          </p:cNvPr>
          <p:cNvGraphicFramePr>
            <a:graphicFrameLocks noGrp="1"/>
          </p:cNvGraphicFramePr>
          <p:nvPr>
            <p:extLst>
              <p:ext uri="{D42A27DB-BD31-4B8C-83A1-F6EECF244321}">
                <p14:modId xmlns:p14="http://schemas.microsoft.com/office/powerpoint/2010/main" val="1627798233"/>
              </p:ext>
            </p:extLst>
          </p:nvPr>
        </p:nvGraphicFramePr>
        <p:xfrm>
          <a:off x="2993054" y="2328014"/>
          <a:ext cx="6502400" cy="3708400"/>
        </p:xfrm>
        <a:graphic>
          <a:graphicData uri="http://schemas.openxmlformats.org/drawingml/2006/table">
            <a:tbl>
              <a:tblPr firstRow="1">
                <a:tableStyleId>{7DF18680-E054-41AD-8BC1-D1AEF772440D}</a:tableStyleId>
              </a:tblPr>
              <a:tblGrid>
                <a:gridCol w="1625600">
                  <a:extLst>
                    <a:ext uri="{9D8B030D-6E8A-4147-A177-3AD203B41FA5}">
                      <a16:colId xmlns:a16="http://schemas.microsoft.com/office/drawing/2014/main" val="2573986000"/>
                    </a:ext>
                  </a:extLst>
                </a:gridCol>
                <a:gridCol w="1625600">
                  <a:extLst>
                    <a:ext uri="{9D8B030D-6E8A-4147-A177-3AD203B41FA5}">
                      <a16:colId xmlns:a16="http://schemas.microsoft.com/office/drawing/2014/main" val="4036760230"/>
                    </a:ext>
                  </a:extLst>
                </a:gridCol>
                <a:gridCol w="1625600">
                  <a:extLst>
                    <a:ext uri="{9D8B030D-6E8A-4147-A177-3AD203B41FA5}">
                      <a16:colId xmlns:a16="http://schemas.microsoft.com/office/drawing/2014/main" val="2625576639"/>
                    </a:ext>
                  </a:extLst>
                </a:gridCol>
                <a:gridCol w="1625600">
                  <a:extLst>
                    <a:ext uri="{9D8B030D-6E8A-4147-A177-3AD203B41FA5}">
                      <a16:colId xmlns:a16="http://schemas.microsoft.com/office/drawing/2014/main" val="4121501955"/>
                    </a:ext>
                  </a:extLst>
                </a:gridCol>
              </a:tblGrid>
              <a:tr h="370840">
                <a:tc>
                  <a:txBody>
                    <a:bodyPr/>
                    <a:lstStyle/>
                    <a:p>
                      <a:pPr algn="ctr"/>
                      <a:r>
                        <a:rPr lang="en-GB" b="0" dirty="0"/>
                        <a:t>Module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a:t>Indoors</a:t>
                      </a:r>
                    </a:p>
                  </a:txBody>
                  <a:tcPr>
                    <a:lnL w="12700" cap="flat" cmpd="sng" algn="ctr">
                      <a:solidFill>
                        <a:schemeClr val="tx1"/>
                      </a:solidFill>
                      <a:prstDash val="solid"/>
                      <a:round/>
                      <a:headEnd type="none" w="med" len="med"/>
                      <a:tailEnd type="none" w="med" len="med"/>
                    </a:lnL>
                  </a:tcPr>
                </a:tc>
                <a:tc>
                  <a:txBody>
                    <a:bodyPr/>
                    <a:lstStyle/>
                    <a:p>
                      <a:pPr algn="ctr"/>
                      <a:r>
                        <a:rPr lang="en-GB" dirty="0"/>
                        <a:t>Outside</a:t>
                      </a:r>
                    </a:p>
                  </a:txBody>
                  <a:tcPr/>
                </a:tc>
                <a:tc>
                  <a:txBody>
                    <a:bodyPr/>
                    <a:lstStyle/>
                    <a:p>
                      <a:pPr algn="ctr"/>
                      <a:r>
                        <a:rPr lang="en-GB" dirty="0"/>
                        <a:t>1:1</a:t>
                      </a:r>
                    </a:p>
                  </a:txBody>
                  <a:tcPr>
                    <a:solidFill>
                      <a:srgbClr val="7414DC"/>
                    </a:solidFill>
                  </a:tcPr>
                </a:tc>
                <a:extLst>
                  <a:ext uri="{0D108BD9-81ED-4DB2-BD59-A6C34878D82A}">
                    <a16:rowId xmlns:a16="http://schemas.microsoft.com/office/drawing/2014/main" val="3101977082"/>
                  </a:ext>
                </a:extLst>
              </a:tr>
              <a:tr h="370840">
                <a:tc>
                  <a:txBody>
                    <a:bodyPr/>
                    <a:lstStyle/>
                    <a:p>
                      <a:pPr algn="ctr"/>
                      <a:r>
                        <a:rPr lang="en-GB" b="0" dirty="0"/>
                        <a:t>B – Lead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tcPr>
                </a:tc>
                <a:tc>
                  <a:txBody>
                    <a:bodyPr/>
                    <a:lstStyle/>
                    <a:p>
                      <a:endParaRPr lang="en-GB" dirty="0"/>
                    </a:p>
                  </a:txBody>
                  <a:tcPr/>
                </a:tc>
                <a:tc>
                  <a:txBody>
                    <a:bodyPr/>
                    <a:lstStyle/>
                    <a:p>
                      <a:endParaRPr lang="en-GB" dirty="0"/>
                    </a:p>
                  </a:txBody>
                  <a:tcPr>
                    <a:solidFill>
                      <a:schemeClr val="tx2">
                        <a:lumMod val="20000"/>
                        <a:lumOff val="80000"/>
                      </a:schemeClr>
                    </a:solidFill>
                  </a:tcPr>
                </a:tc>
                <a:extLst>
                  <a:ext uri="{0D108BD9-81ED-4DB2-BD59-A6C34878D82A}">
                    <a16:rowId xmlns:a16="http://schemas.microsoft.com/office/drawing/2014/main" val="1033520497"/>
                  </a:ext>
                </a:extLst>
              </a:tr>
              <a:tr h="370840">
                <a:tc>
                  <a:txBody>
                    <a:bodyPr/>
                    <a:lstStyle/>
                    <a:p>
                      <a:pPr algn="ctr"/>
                      <a:r>
                        <a:rPr lang="en-GB" b="0" dirty="0"/>
                        <a:t>C – The 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tcPr>
                </a:tc>
                <a:tc>
                  <a:txBody>
                    <a:bodyPr/>
                    <a:lstStyle/>
                    <a:p>
                      <a:endParaRPr lang="en-GB" dirty="0"/>
                    </a:p>
                  </a:txBody>
                  <a:tcPr/>
                </a:tc>
                <a:tc>
                  <a:txBody>
                    <a:bodyPr/>
                    <a:lstStyle/>
                    <a:p>
                      <a:endParaRPr lang="en-GB" dirty="0"/>
                    </a:p>
                  </a:txBody>
                  <a:tcPr>
                    <a:solidFill>
                      <a:schemeClr val="tx2">
                        <a:lumMod val="20000"/>
                        <a:lumOff val="80000"/>
                      </a:schemeClr>
                    </a:solidFill>
                  </a:tcPr>
                </a:tc>
                <a:extLst>
                  <a:ext uri="{0D108BD9-81ED-4DB2-BD59-A6C34878D82A}">
                    <a16:rowId xmlns:a16="http://schemas.microsoft.com/office/drawing/2014/main" val="2093603479"/>
                  </a:ext>
                </a:extLst>
              </a:tr>
              <a:tr h="370840">
                <a:tc>
                  <a:txBody>
                    <a:bodyPr/>
                    <a:lstStyle/>
                    <a:p>
                      <a:pPr algn="ctr"/>
                      <a:r>
                        <a:rPr lang="en-GB" b="0" dirty="0"/>
                        <a:t>D – Behaviour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tcPr>
                </a:tc>
                <a:tc>
                  <a:txBody>
                    <a:bodyPr/>
                    <a:lstStyle/>
                    <a:p>
                      <a:endParaRPr lang="en-GB" dirty="0"/>
                    </a:p>
                  </a:txBody>
                  <a:tcPr/>
                </a:tc>
                <a:tc>
                  <a:txBody>
                    <a:bodyPr/>
                    <a:lstStyle/>
                    <a:p>
                      <a:endParaRPr lang="en-GB" dirty="0"/>
                    </a:p>
                  </a:txBody>
                  <a:tcPr>
                    <a:solidFill>
                      <a:schemeClr val="tx2">
                        <a:lumMod val="20000"/>
                        <a:lumOff val="80000"/>
                      </a:schemeClr>
                    </a:solidFill>
                  </a:tcPr>
                </a:tc>
                <a:extLst>
                  <a:ext uri="{0D108BD9-81ED-4DB2-BD59-A6C34878D82A}">
                    <a16:rowId xmlns:a16="http://schemas.microsoft.com/office/drawing/2014/main" val="4169426014"/>
                  </a:ext>
                </a:extLst>
              </a:tr>
              <a:tr h="370840">
                <a:tc>
                  <a:txBody>
                    <a:bodyPr/>
                    <a:lstStyle/>
                    <a:p>
                      <a:pPr algn="ctr"/>
                      <a:r>
                        <a:rPr lang="en-GB" b="0" dirty="0"/>
                        <a:t>E – Game 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tcPr>
                </a:tc>
                <a:tc>
                  <a:txBody>
                    <a:bodyPr/>
                    <a:lstStyle/>
                    <a:p>
                      <a:endParaRPr lang="en-GB" dirty="0"/>
                    </a:p>
                  </a:txBody>
                  <a:tcPr/>
                </a:tc>
                <a:tc>
                  <a:txBody>
                    <a:bodyPr/>
                    <a:lstStyle/>
                    <a:p>
                      <a:endParaRPr lang="en-GB" dirty="0"/>
                    </a:p>
                  </a:txBody>
                  <a:tcPr>
                    <a:solidFill>
                      <a:schemeClr val="tx2">
                        <a:lumMod val="20000"/>
                        <a:lumOff val="80000"/>
                      </a:schemeClr>
                    </a:solidFill>
                  </a:tcPr>
                </a:tc>
                <a:extLst>
                  <a:ext uri="{0D108BD9-81ED-4DB2-BD59-A6C34878D82A}">
                    <a16:rowId xmlns:a16="http://schemas.microsoft.com/office/drawing/2014/main" val="402005972"/>
                  </a:ext>
                </a:extLst>
              </a:tr>
              <a:tr h="370840">
                <a:tc>
                  <a:txBody>
                    <a:bodyPr/>
                    <a:lstStyle/>
                    <a:p>
                      <a:pPr algn="ctr"/>
                      <a:r>
                        <a:rPr lang="en-GB" b="0" dirty="0"/>
                        <a:t>F – Inclusive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tcPr>
                </a:tc>
                <a:tc>
                  <a:txBody>
                    <a:bodyPr/>
                    <a:lstStyle/>
                    <a:p>
                      <a:endParaRPr lang="en-GB" dirty="0"/>
                    </a:p>
                  </a:txBody>
                  <a:tcPr/>
                </a:tc>
                <a:tc>
                  <a:txBody>
                    <a:bodyPr/>
                    <a:lstStyle/>
                    <a:p>
                      <a:endParaRPr lang="en-GB" dirty="0"/>
                    </a:p>
                  </a:txBody>
                  <a:tcPr>
                    <a:solidFill>
                      <a:schemeClr val="tx2">
                        <a:lumMod val="20000"/>
                        <a:lumOff val="80000"/>
                      </a:schemeClr>
                    </a:solidFill>
                  </a:tcPr>
                </a:tc>
                <a:extLst>
                  <a:ext uri="{0D108BD9-81ED-4DB2-BD59-A6C34878D82A}">
                    <a16:rowId xmlns:a16="http://schemas.microsoft.com/office/drawing/2014/main" val="1882920152"/>
                  </a:ext>
                </a:extLst>
              </a:tr>
              <a:tr h="370840">
                <a:tc>
                  <a:txBody>
                    <a:bodyPr/>
                    <a:lstStyle/>
                    <a:p>
                      <a:pPr algn="ctr"/>
                      <a:r>
                        <a:rPr lang="en-GB" sz="1600" b="0" dirty="0"/>
                        <a:t>G – Programme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tcPr>
                </a:tc>
                <a:tc>
                  <a:txBody>
                    <a:bodyPr/>
                    <a:lstStyle/>
                    <a:p>
                      <a:endParaRPr lang="en-GB" dirty="0"/>
                    </a:p>
                  </a:txBody>
                  <a:tcPr/>
                </a:tc>
                <a:tc>
                  <a:txBody>
                    <a:bodyPr/>
                    <a:lstStyle/>
                    <a:p>
                      <a:endParaRPr lang="en-GB" dirty="0"/>
                    </a:p>
                  </a:txBody>
                  <a:tcPr>
                    <a:solidFill>
                      <a:schemeClr val="tx2">
                        <a:lumMod val="20000"/>
                        <a:lumOff val="80000"/>
                      </a:schemeClr>
                    </a:solidFill>
                  </a:tcPr>
                </a:tc>
                <a:extLst>
                  <a:ext uri="{0D108BD9-81ED-4DB2-BD59-A6C34878D82A}">
                    <a16:rowId xmlns:a16="http://schemas.microsoft.com/office/drawing/2014/main" val="309564593"/>
                  </a:ext>
                </a:extLst>
              </a:tr>
              <a:tr h="370840">
                <a:tc>
                  <a:txBody>
                    <a:bodyPr/>
                    <a:lstStyle/>
                    <a:p>
                      <a:pPr algn="ctr"/>
                      <a:r>
                        <a:rPr lang="en-GB" b="0" dirty="0"/>
                        <a:t>H – Planning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tcPr>
                </a:tc>
                <a:tc>
                  <a:txBody>
                    <a:bodyPr/>
                    <a:lstStyle/>
                    <a:p>
                      <a:endParaRPr lang="en-GB" dirty="0"/>
                    </a:p>
                  </a:txBody>
                  <a:tcPr/>
                </a:tc>
                <a:tc>
                  <a:txBody>
                    <a:bodyPr/>
                    <a:lstStyle/>
                    <a:p>
                      <a:endParaRPr lang="en-GB" dirty="0"/>
                    </a:p>
                  </a:txBody>
                  <a:tcPr>
                    <a:solidFill>
                      <a:schemeClr val="tx2">
                        <a:lumMod val="20000"/>
                        <a:lumOff val="80000"/>
                      </a:schemeClr>
                    </a:solidFill>
                  </a:tcPr>
                </a:tc>
                <a:extLst>
                  <a:ext uri="{0D108BD9-81ED-4DB2-BD59-A6C34878D82A}">
                    <a16:rowId xmlns:a16="http://schemas.microsoft.com/office/drawing/2014/main" val="2293856864"/>
                  </a:ext>
                </a:extLst>
              </a:tr>
              <a:tr h="370840">
                <a:tc>
                  <a:txBody>
                    <a:bodyPr/>
                    <a:lstStyle/>
                    <a:p>
                      <a:pPr algn="ctr"/>
                      <a:r>
                        <a:rPr lang="en-GB" b="0" dirty="0"/>
                        <a:t>I – Listening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tcPr>
                </a:tc>
                <a:tc>
                  <a:txBody>
                    <a:bodyPr/>
                    <a:lstStyle/>
                    <a:p>
                      <a:endParaRPr lang="en-GB" dirty="0"/>
                    </a:p>
                  </a:txBody>
                  <a:tcPr/>
                </a:tc>
                <a:tc>
                  <a:txBody>
                    <a:bodyPr/>
                    <a:lstStyle/>
                    <a:p>
                      <a:endParaRPr lang="en-GB" dirty="0"/>
                    </a:p>
                  </a:txBody>
                  <a:tcPr>
                    <a:solidFill>
                      <a:schemeClr val="tx2">
                        <a:lumMod val="20000"/>
                        <a:lumOff val="80000"/>
                      </a:schemeClr>
                    </a:solidFill>
                  </a:tcPr>
                </a:tc>
                <a:extLst>
                  <a:ext uri="{0D108BD9-81ED-4DB2-BD59-A6C34878D82A}">
                    <a16:rowId xmlns:a16="http://schemas.microsoft.com/office/drawing/2014/main" val="3497247050"/>
                  </a:ext>
                </a:extLst>
              </a:tr>
              <a:tr h="370840">
                <a:tc>
                  <a:txBody>
                    <a:bodyPr/>
                    <a:lstStyle/>
                    <a:p>
                      <a:pPr algn="ctr"/>
                      <a:r>
                        <a:rPr lang="en-GB" sz="1500" b="0" dirty="0"/>
                        <a:t>J - Communicate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tcPr>
                </a:tc>
                <a:tc>
                  <a:txBody>
                    <a:bodyPr/>
                    <a:lstStyle/>
                    <a:p>
                      <a:endParaRPr lang="en-GB" dirty="0"/>
                    </a:p>
                  </a:txBody>
                  <a:tcPr/>
                </a:tc>
                <a:tc>
                  <a:txBody>
                    <a:bodyPr/>
                    <a:lstStyle/>
                    <a:p>
                      <a:endParaRPr lang="en-GB" dirty="0"/>
                    </a:p>
                  </a:txBody>
                  <a:tcPr>
                    <a:solidFill>
                      <a:schemeClr val="tx2">
                        <a:lumMod val="20000"/>
                        <a:lumOff val="80000"/>
                      </a:schemeClr>
                    </a:solidFill>
                  </a:tcPr>
                </a:tc>
                <a:extLst>
                  <a:ext uri="{0D108BD9-81ED-4DB2-BD59-A6C34878D82A}">
                    <a16:rowId xmlns:a16="http://schemas.microsoft.com/office/drawing/2014/main" val="1273566680"/>
                  </a:ext>
                </a:extLst>
              </a:tr>
            </a:tbl>
          </a:graphicData>
        </a:graphic>
      </p:graphicFrame>
      <p:pic>
        <p:nvPicPr>
          <p:cNvPr id="15" name="Graphic 14" descr="Checkmark with solid fill">
            <a:extLst>
              <a:ext uri="{FF2B5EF4-FFF2-40B4-BE49-F238E27FC236}">
                <a16:creationId xmlns:a16="http://schemas.microsoft.com/office/drawing/2014/main" id="{80087199-E26F-6841-9030-B802E2E1C1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86770" y="2691878"/>
            <a:ext cx="340567" cy="340567"/>
          </a:xfrm>
          <a:prstGeom prst="rect">
            <a:avLst/>
          </a:prstGeom>
        </p:spPr>
      </p:pic>
      <p:pic>
        <p:nvPicPr>
          <p:cNvPr id="17" name="Graphic 16" descr="Checkmark with solid fill">
            <a:extLst>
              <a:ext uri="{FF2B5EF4-FFF2-40B4-BE49-F238E27FC236}">
                <a16:creationId xmlns:a16="http://schemas.microsoft.com/office/drawing/2014/main" id="{A8C7E0B8-5D33-F6E1-3A38-F23553F78A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76198" y="2691877"/>
            <a:ext cx="340567" cy="340567"/>
          </a:xfrm>
          <a:prstGeom prst="rect">
            <a:avLst/>
          </a:prstGeom>
        </p:spPr>
      </p:pic>
      <p:pic>
        <p:nvPicPr>
          <p:cNvPr id="22" name="Graphic 21" descr="Checkmark with solid fill">
            <a:extLst>
              <a:ext uri="{FF2B5EF4-FFF2-40B4-BE49-F238E27FC236}">
                <a16:creationId xmlns:a16="http://schemas.microsoft.com/office/drawing/2014/main" id="{F86993D6-F445-AE2E-8440-E6C14F7B60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76197" y="3483427"/>
            <a:ext cx="340567" cy="340567"/>
          </a:xfrm>
          <a:prstGeom prst="rect">
            <a:avLst/>
          </a:prstGeom>
        </p:spPr>
      </p:pic>
      <p:pic>
        <p:nvPicPr>
          <p:cNvPr id="24" name="Graphic 23" descr="Checkmark with solid fill">
            <a:extLst>
              <a:ext uri="{FF2B5EF4-FFF2-40B4-BE49-F238E27FC236}">
                <a16:creationId xmlns:a16="http://schemas.microsoft.com/office/drawing/2014/main" id="{77513BD6-7C9C-A3D4-F8FC-F779BE26F2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75798" y="3841647"/>
            <a:ext cx="340567" cy="340567"/>
          </a:xfrm>
          <a:prstGeom prst="rect">
            <a:avLst/>
          </a:prstGeom>
        </p:spPr>
      </p:pic>
      <p:pic>
        <p:nvPicPr>
          <p:cNvPr id="26" name="Graphic 25" descr="Checkmark with solid fill">
            <a:extLst>
              <a:ext uri="{FF2B5EF4-FFF2-40B4-BE49-F238E27FC236}">
                <a16:creationId xmlns:a16="http://schemas.microsoft.com/office/drawing/2014/main" id="{F48E716C-78EB-56B9-1A29-8D586AF322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6245" y="4190201"/>
            <a:ext cx="340567" cy="340567"/>
          </a:xfrm>
          <a:prstGeom prst="rect">
            <a:avLst/>
          </a:prstGeom>
        </p:spPr>
      </p:pic>
      <p:pic>
        <p:nvPicPr>
          <p:cNvPr id="28" name="Graphic 27" descr="Checkmark with solid fill">
            <a:extLst>
              <a:ext uri="{FF2B5EF4-FFF2-40B4-BE49-F238E27FC236}">
                <a16:creationId xmlns:a16="http://schemas.microsoft.com/office/drawing/2014/main" id="{90FB12AC-3F8B-32F3-FE07-ABEB2476F5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76124" y="4205526"/>
            <a:ext cx="340567" cy="340567"/>
          </a:xfrm>
          <a:prstGeom prst="rect">
            <a:avLst/>
          </a:prstGeom>
        </p:spPr>
      </p:pic>
      <p:pic>
        <p:nvPicPr>
          <p:cNvPr id="29" name="Graphic 28" descr="Checkmark with solid fill">
            <a:extLst>
              <a:ext uri="{FF2B5EF4-FFF2-40B4-BE49-F238E27FC236}">
                <a16:creationId xmlns:a16="http://schemas.microsoft.com/office/drawing/2014/main" id="{A4B98FDE-D2D5-EB18-7610-DA3D67E708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6245" y="4597259"/>
            <a:ext cx="340567" cy="340567"/>
          </a:xfrm>
          <a:prstGeom prst="rect">
            <a:avLst/>
          </a:prstGeom>
        </p:spPr>
      </p:pic>
      <p:pic>
        <p:nvPicPr>
          <p:cNvPr id="31" name="Graphic 30" descr="Checkmark with solid fill">
            <a:extLst>
              <a:ext uri="{FF2B5EF4-FFF2-40B4-BE49-F238E27FC236}">
                <a16:creationId xmlns:a16="http://schemas.microsoft.com/office/drawing/2014/main" id="{C32E9CBF-5F24-646B-9D67-4447569356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76123" y="4581847"/>
            <a:ext cx="340567" cy="340567"/>
          </a:xfrm>
          <a:prstGeom prst="rect">
            <a:avLst/>
          </a:prstGeom>
        </p:spPr>
      </p:pic>
      <p:pic>
        <p:nvPicPr>
          <p:cNvPr id="32" name="Graphic 31" descr="Checkmark with solid fill">
            <a:extLst>
              <a:ext uri="{FF2B5EF4-FFF2-40B4-BE49-F238E27FC236}">
                <a16:creationId xmlns:a16="http://schemas.microsoft.com/office/drawing/2014/main" id="{834DEEB1-5AB8-75F8-0EC7-2A0D84CFCB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65577" y="4955280"/>
            <a:ext cx="340567" cy="340567"/>
          </a:xfrm>
          <a:prstGeom prst="rect">
            <a:avLst/>
          </a:prstGeom>
        </p:spPr>
      </p:pic>
      <p:pic>
        <p:nvPicPr>
          <p:cNvPr id="34" name="Graphic 33" descr="Checkmark with solid fill">
            <a:extLst>
              <a:ext uri="{FF2B5EF4-FFF2-40B4-BE49-F238E27FC236}">
                <a16:creationId xmlns:a16="http://schemas.microsoft.com/office/drawing/2014/main" id="{90AFA7AF-B1E9-5B7D-9F1D-BDD929D81C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65577" y="5304575"/>
            <a:ext cx="340567" cy="340567"/>
          </a:xfrm>
          <a:prstGeom prst="rect">
            <a:avLst/>
          </a:prstGeom>
        </p:spPr>
      </p:pic>
      <p:pic>
        <p:nvPicPr>
          <p:cNvPr id="36" name="Graphic 35" descr="Checkmark with solid fill">
            <a:extLst>
              <a:ext uri="{FF2B5EF4-FFF2-40B4-BE49-F238E27FC236}">
                <a16:creationId xmlns:a16="http://schemas.microsoft.com/office/drawing/2014/main" id="{B39F37AE-DFEC-FCAA-964C-FB6DB8C616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86770" y="5653870"/>
            <a:ext cx="340567" cy="340567"/>
          </a:xfrm>
          <a:prstGeom prst="rect">
            <a:avLst/>
          </a:prstGeom>
        </p:spPr>
      </p:pic>
      <p:pic>
        <p:nvPicPr>
          <p:cNvPr id="37" name="Graphic 36" descr="Checkmark with solid fill">
            <a:extLst>
              <a:ext uri="{FF2B5EF4-FFF2-40B4-BE49-F238E27FC236}">
                <a16:creationId xmlns:a16="http://schemas.microsoft.com/office/drawing/2014/main" id="{44D2021A-1E26-30EB-3048-559D3F66E2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48249" y="3448038"/>
            <a:ext cx="340567" cy="340567"/>
          </a:xfrm>
          <a:prstGeom prst="rect">
            <a:avLst/>
          </a:prstGeom>
        </p:spPr>
      </p:pic>
      <p:pic>
        <p:nvPicPr>
          <p:cNvPr id="38" name="Graphic 37" descr="Checkmark with solid fill">
            <a:extLst>
              <a:ext uri="{FF2B5EF4-FFF2-40B4-BE49-F238E27FC236}">
                <a16:creationId xmlns:a16="http://schemas.microsoft.com/office/drawing/2014/main" id="{A82B91D6-ABED-A615-6968-A103A87A82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86769" y="3088433"/>
            <a:ext cx="340567" cy="340567"/>
          </a:xfrm>
          <a:prstGeom prst="rect">
            <a:avLst/>
          </a:prstGeom>
        </p:spPr>
      </p:pic>
    </p:spTree>
    <p:extLst>
      <p:ext uri="{BB962C8B-B14F-4D97-AF65-F5344CB8AC3E}">
        <p14:creationId xmlns:p14="http://schemas.microsoft.com/office/powerpoint/2010/main" val="146736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par>
                                <p:cTn id="44" presetID="10" presetClass="entr" presetSubtype="0"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2089D-DAFA-4EDE-AAE3-7FCCF6DA77CF}"/>
              </a:ext>
            </a:extLst>
          </p:cNvPr>
          <p:cNvSpPr>
            <a:spLocks noGrp="1"/>
          </p:cNvSpPr>
          <p:nvPr>
            <p:ph type="ctrTitle"/>
          </p:nvPr>
        </p:nvSpPr>
        <p:spPr/>
        <p:txBody>
          <a:bodyPr/>
          <a:lstStyle/>
          <a:p>
            <a:endParaRPr lang="en-GB"/>
          </a:p>
        </p:txBody>
      </p:sp>
      <p:sp>
        <p:nvSpPr>
          <p:cNvPr id="7" name="Text Placeholder 2">
            <a:extLst>
              <a:ext uri="{FF2B5EF4-FFF2-40B4-BE49-F238E27FC236}">
                <a16:creationId xmlns:a16="http://schemas.microsoft.com/office/drawing/2014/main" id="{5DB2B25B-FF14-695D-265A-9CA564CF1660}"/>
              </a:ext>
            </a:extLst>
          </p:cNvPr>
          <p:cNvSpPr>
            <a:spLocks noGrp="1"/>
          </p:cNvSpPr>
          <p:nvPr>
            <p:ph type="body" sz="quarter" idx="10"/>
          </p:nvPr>
        </p:nvSpPr>
        <p:spPr>
          <a:xfrm>
            <a:off x="571846" y="1033846"/>
            <a:ext cx="6547411" cy="3696773"/>
          </a:xfrm>
        </p:spPr>
        <p:txBody>
          <a:bodyPr/>
          <a:lstStyle/>
          <a:p>
            <a:r>
              <a:rPr lang="en-GB" sz="2800" dirty="0">
                <a:latin typeface="Nunito Sans Black" panose="00000A00000000000000" pitchFamily="2" charset="0"/>
              </a:rPr>
              <a:t>Record – Keep it simple!</a:t>
            </a:r>
          </a:p>
          <a:p>
            <a:endParaRPr lang="en-GB" sz="2800" dirty="0">
              <a:latin typeface="Nunito Sans Black" panose="00000A00000000000000" pitchFamily="2" charset="0"/>
            </a:endParaRPr>
          </a:p>
          <a:p>
            <a:pPr marL="353700" indent="-342900">
              <a:buClr>
                <a:srgbClr val="003A82"/>
              </a:buClr>
              <a:buFont typeface="Arial" panose="020B0604020202020204" pitchFamily="34" charset="0"/>
              <a:buChar char="•"/>
            </a:pPr>
            <a:r>
              <a:rPr lang="en-GB" sz="2000" dirty="0">
                <a:latin typeface="+mn-lt"/>
              </a:rPr>
              <a:t>Please notify myself of any modules completed in house, and the YLs who took part.</a:t>
            </a:r>
          </a:p>
          <a:p>
            <a:pPr marL="353700" indent="-342900">
              <a:buClr>
                <a:srgbClr val="003A82"/>
              </a:buClr>
              <a:buFont typeface="Arial" panose="020B0604020202020204" pitchFamily="34" charset="0"/>
              <a:buChar char="•"/>
            </a:pPr>
            <a:endParaRPr lang="en-GB" sz="2000" dirty="0">
              <a:latin typeface="+mn-lt"/>
            </a:endParaRPr>
          </a:p>
          <a:p>
            <a:pPr marL="353700" indent="-342900">
              <a:buClr>
                <a:srgbClr val="003A82"/>
              </a:buClr>
              <a:buFont typeface="Arial" panose="020B0604020202020204" pitchFamily="34" charset="0"/>
              <a:buChar char="•"/>
            </a:pPr>
            <a:r>
              <a:rPr lang="en-GB" sz="2000" dirty="0">
                <a:latin typeface="+mn-lt"/>
              </a:rPr>
              <a:t>Keep a record of who has completed what module. You can award modules to young people on OSM.</a:t>
            </a:r>
          </a:p>
          <a:p>
            <a:pPr marL="353700" indent="-342900">
              <a:buClr>
                <a:srgbClr val="003A82"/>
              </a:buClr>
              <a:buFont typeface="Arial" panose="020B0604020202020204" pitchFamily="34" charset="0"/>
              <a:buChar char="•"/>
            </a:pPr>
            <a:endParaRPr lang="en-GB" sz="2000" dirty="0">
              <a:latin typeface="+mn-lt"/>
            </a:endParaRPr>
          </a:p>
          <a:p>
            <a:pPr marL="353700" indent="-342900">
              <a:buClr>
                <a:srgbClr val="003A82"/>
              </a:buClr>
              <a:buFont typeface="Arial" panose="020B0604020202020204" pitchFamily="34" charset="0"/>
              <a:buChar char="•"/>
            </a:pPr>
            <a:r>
              <a:rPr lang="en-GB" sz="2000" dirty="0">
                <a:latin typeface="+mn-lt"/>
              </a:rPr>
              <a:t>YLs should use their logbook to record their own modules and fill it out – the logbook has to be fully completed to earn the ESYL belt buckle.</a:t>
            </a:r>
          </a:p>
          <a:p>
            <a:endParaRPr lang="en-GB" sz="2000" dirty="0">
              <a:latin typeface="+mn-lt"/>
            </a:endParaRPr>
          </a:p>
        </p:txBody>
      </p:sp>
      <p:grpSp>
        <p:nvGrpSpPr>
          <p:cNvPr id="3" name="Diagram group">
            <a:extLst>
              <a:ext uri="{FF2B5EF4-FFF2-40B4-BE49-F238E27FC236}">
                <a16:creationId xmlns:a16="http://schemas.microsoft.com/office/drawing/2014/main" id="{94173D5A-FBF7-2C0A-0ED8-4927678A32C6}"/>
              </a:ext>
            </a:extLst>
          </p:cNvPr>
          <p:cNvGrpSpPr/>
          <p:nvPr/>
        </p:nvGrpSpPr>
        <p:grpSpPr>
          <a:xfrm>
            <a:off x="8600752" y="1860531"/>
            <a:ext cx="2678922" cy="1725558"/>
            <a:chOff x="0" y="1725558"/>
            <a:chExt cx="2678922" cy="1725558"/>
          </a:xfrm>
          <a:scene3d>
            <a:camera prst="isometricOffAxis2Left" zoom="95000"/>
            <a:lightRig rig="flat" dir="t"/>
          </a:scene3d>
        </p:grpSpPr>
        <p:grpSp>
          <p:nvGrpSpPr>
            <p:cNvPr id="4" name="Group 3">
              <a:extLst>
                <a:ext uri="{FF2B5EF4-FFF2-40B4-BE49-F238E27FC236}">
                  <a16:creationId xmlns:a16="http://schemas.microsoft.com/office/drawing/2014/main" id="{54C23F9E-1135-75A6-0F19-A8FCABDD2D1C}"/>
                </a:ext>
              </a:extLst>
            </p:cNvPr>
            <p:cNvGrpSpPr/>
            <p:nvPr/>
          </p:nvGrpSpPr>
          <p:grpSpPr>
            <a:xfrm>
              <a:off x="0" y="1725558"/>
              <a:ext cx="2678922" cy="1725558"/>
              <a:chOff x="0" y="1725558"/>
              <a:chExt cx="2678922" cy="1725558"/>
            </a:xfrm>
          </p:grpSpPr>
          <p:sp>
            <p:nvSpPr>
              <p:cNvPr id="5" name="Rectangle: Single Corner Rounded 4">
                <a:extLst>
                  <a:ext uri="{FF2B5EF4-FFF2-40B4-BE49-F238E27FC236}">
                    <a16:creationId xmlns:a16="http://schemas.microsoft.com/office/drawing/2014/main" id="{A9ABAFC6-A329-A553-9D8B-C87F0BFD7839}"/>
                  </a:ext>
                </a:extLst>
              </p:cNvPr>
              <p:cNvSpPr/>
              <p:nvPr/>
            </p:nvSpPr>
            <p:spPr>
              <a:xfrm rot="10800000">
                <a:off x="0" y="1725558"/>
                <a:ext cx="2678922" cy="1725558"/>
              </a:xfrm>
              <a:prstGeom prst="round1Rect">
                <a:avLst/>
              </a:prstGeom>
              <a:solidFill>
                <a:srgbClr val="3CB664"/>
              </a:solidFill>
              <a:sp3d extrusionH="381000" contourW="38100" prstMaterial="matte">
                <a:contourClr>
                  <a:schemeClr val="lt1"/>
                </a:contourClr>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6" name="Rectangle: Single Corner Rounded 4">
                <a:extLst>
                  <a:ext uri="{FF2B5EF4-FFF2-40B4-BE49-F238E27FC236}">
                    <a16:creationId xmlns:a16="http://schemas.microsoft.com/office/drawing/2014/main" id="{BAC7D5B9-CC28-A0A3-C824-C74E14B3F45F}"/>
                  </a:ext>
                </a:extLst>
              </p:cNvPr>
              <p:cNvSpPr txBox="1"/>
              <p:nvPr/>
            </p:nvSpPr>
            <p:spPr>
              <a:xfrm rot="21600000">
                <a:off x="0" y="2156948"/>
                <a:ext cx="2678922" cy="12941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GB" sz="3000" kern="1200" dirty="0"/>
                  <a:t>Record</a:t>
                </a:r>
              </a:p>
            </p:txBody>
          </p:sp>
        </p:grpSp>
      </p:grpSp>
    </p:spTree>
    <p:extLst>
      <p:ext uri="{BB962C8B-B14F-4D97-AF65-F5344CB8AC3E}">
        <p14:creationId xmlns:p14="http://schemas.microsoft.com/office/powerpoint/2010/main" val="37230157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2089D-DAFA-4EDE-AAE3-7FCCF6DA77CF}"/>
              </a:ext>
            </a:extLst>
          </p:cNvPr>
          <p:cNvSpPr>
            <a:spLocks noGrp="1"/>
          </p:cNvSpPr>
          <p:nvPr>
            <p:ph type="ctrTitle"/>
          </p:nvPr>
        </p:nvSpPr>
        <p:spPr/>
        <p:txBody>
          <a:bodyPr/>
          <a:lstStyle/>
          <a:p>
            <a:endParaRPr lang="en-GB"/>
          </a:p>
        </p:txBody>
      </p:sp>
      <p:sp>
        <p:nvSpPr>
          <p:cNvPr id="7" name="Text Placeholder 2">
            <a:extLst>
              <a:ext uri="{FF2B5EF4-FFF2-40B4-BE49-F238E27FC236}">
                <a16:creationId xmlns:a16="http://schemas.microsoft.com/office/drawing/2014/main" id="{5DB2B25B-FF14-695D-265A-9CA564CF1660}"/>
              </a:ext>
            </a:extLst>
          </p:cNvPr>
          <p:cNvSpPr>
            <a:spLocks noGrp="1"/>
          </p:cNvSpPr>
          <p:nvPr>
            <p:ph type="body" sz="quarter" idx="10"/>
          </p:nvPr>
        </p:nvSpPr>
        <p:spPr>
          <a:xfrm>
            <a:off x="571846" y="1033846"/>
            <a:ext cx="6547411" cy="3696773"/>
          </a:xfrm>
        </p:spPr>
        <p:txBody>
          <a:bodyPr/>
          <a:lstStyle/>
          <a:p>
            <a:r>
              <a:rPr lang="en-GB" sz="2800" dirty="0">
                <a:latin typeface="Nunito Sans Black" panose="00000A00000000000000" pitchFamily="2" charset="0"/>
              </a:rPr>
              <a:t>Engage – Keep it going</a:t>
            </a:r>
          </a:p>
          <a:p>
            <a:endParaRPr lang="en-GB" sz="2800" dirty="0">
              <a:latin typeface="Nunito Sans Black" panose="00000A00000000000000" pitchFamily="2" charset="0"/>
            </a:endParaRPr>
          </a:p>
          <a:p>
            <a:pPr marL="353700" indent="-342900">
              <a:buClr>
                <a:srgbClr val="003A82"/>
              </a:buClr>
              <a:buFont typeface="Arial" panose="020B0604020202020204" pitchFamily="34" charset="0"/>
              <a:buChar char="•"/>
            </a:pPr>
            <a:r>
              <a:rPr lang="en-GB" sz="2000" dirty="0">
                <a:latin typeface="+mn-lt"/>
              </a:rPr>
              <a:t>Modules can be interesting and fun - they push your YL to build potential.</a:t>
            </a:r>
          </a:p>
          <a:p>
            <a:pPr marL="353700" indent="-342900">
              <a:buClr>
                <a:srgbClr val="003A82"/>
              </a:buClr>
              <a:buFont typeface="Arial" panose="020B0604020202020204" pitchFamily="34" charset="0"/>
              <a:buChar char="•"/>
            </a:pPr>
            <a:endParaRPr lang="en-GB" sz="2000" dirty="0">
              <a:latin typeface="+mn-lt"/>
            </a:endParaRPr>
          </a:p>
          <a:p>
            <a:pPr marL="353700" indent="-342900">
              <a:buClr>
                <a:srgbClr val="003A82"/>
              </a:buClr>
              <a:buFont typeface="Arial" panose="020B0604020202020204" pitchFamily="34" charset="0"/>
              <a:buChar char="•"/>
            </a:pPr>
            <a:r>
              <a:rPr lang="en-GB" sz="2000" dirty="0">
                <a:latin typeface="+mn-lt"/>
              </a:rPr>
              <a:t>Use the missions and keep in touch with district events where YLs can meet from other groups.</a:t>
            </a:r>
          </a:p>
          <a:p>
            <a:pPr marL="353700" indent="-342900">
              <a:buClr>
                <a:srgbClr val="003A82"/>
              </a:buClr>
              <a:buFont typeface="Arial" panose="020B0604020202020204" pitchFamily="34" charset="0"/>
              <a:buChar char="•"/>
            </a:pPr>
            <a:endParaRPr lang="en-GB" sz="2000" dirty="0">
              <a:latin typeface="+mn-lt"/>
            </a:endParaRPr>
          </a:p>
          <a:p>
            <a:pPr marL="353700" indent="-342900">
              <a:buClr>
                <a:srgbClr val="003A82"/>
              </a:buClr>
              <a:buFont typeface="Arial" panose="020B0604020202020204" pitchFamily="34" charset="0"/>
              <a:buChar char="•"/>
            </a:pPr>
            <a:r>
              <a:rPr lang="en-GB" sz="2000" dirty="0">
                <a:latin typeface="+mn-lt"/>
              </a:rPr>
              <a:t>Engaged YLs will better support your group, be a big part of the sections programme and build up your Leader numbers.</a:t>
            </a:r>
          </a:p>
        </p:txBody>
      </p:sp>
      <p:grpSp>
        <p:nvGrpSpPr>
          <p:cNvPr id="8" name="Diagram group">
            <a:extLst>
              <a:ext uri="{FF2B5EF4-FFF2-40B4-BE49-F238E27FC236}">
                <a16:creationId xmlns:a16="http://schemas.microsoft.com/office/drawing/2014/main" id="{5A8A8851-4C3F-6CAF-9B82-FBD905D618D2}"/>
              </a:ext>
            </a:extLst>
          </p:cNvPr>
          <p:cNvGrpSpPr/>
          <p:nvPr/>
        </p:nvGrpSpPr>
        <p:grpSpPr>
          <a:xfrm>
            <a:off x="8498115" y="1493201"/>
            <a:ext cx="2678922" cy="1725558"/>
            <a:chOff x="2678921" y="1725558"/>
            <a:chExt cx="2678922" cy="1725558"/>
          </a:xfrm>
          <a:scene3d>
            <a:camera prst="isometricOffAxis2Left" zoom="95000"/>
            <a:lightRig rig="flat" dir="t"/>
          </a:scene3d>
        </p:grpSpPr>
        <p:grpSp>
          <p:nvGrpSpPr>
            <p:cNvPr id="9" name="Group 8">
              <a:extLst>
                <a:ext uri="{FF2B5EF4-FFF2-40B4-BE49-F238E27FC236}">
                  <a16:creationId xmlns:a16="http://schemas.microsoft.com/office/drawing/2014/main" id="{C6FDE5CD-2895-8C52-6B71-F691E044092F}"/>
                </a:ext>
              </a:extLst>
            </p:cNvPr>
            <p:cNvGrpSpPr/>
            <p:nvPr/>
          </p:nvGrpSpPr>
          <p:grpSpPr>
            <a:xfrm>
              <a:off x="2678921" y="1725558"/>
              <a:ext cx="2678922" cy="1725558"/>
              <a:chOff x="2678921" y="1725558"/>
              <a:chExt cx="2678922" cy="1725558"/>
            </a:xfrm>
          </p:grpSpPr>
          <p:sp>
            <p:nvSpPr>
              <p:cNvPr id="10" name="Rectangle: Single Corner Rounded 9">
                <a:extLst>
                  <a:ext uri="{FF2B5EF4-FFF2-40B4-BE49-F238E27FC236}">
                    <a16:creationId xmlns:a16="http://schemas.microsoft.com/office/drawing/2014/main" id="{EC017C76-CE46-2F80-D1E8-7E71884CB7D5}"/>
                  </a:ext>
                </a:extLst>
              </p:cNvPr>
              <p:cNvSpPr/>
              <p:nvPr/>
            </p:nvSpPr>
            <p:spPr>
              <a:xfrm rot="5400000">
                <a:off x="3155603" y="1248876"/>
                <a:ext cx="1725558" cy="2678922"/>
              </a:xfrm>
              <a:prstGeom prst="round1Rect">
                <a:avLst/>
              </a:prstGeom>
              <a:solidFill>
                <a:srgbClr val="3CB664"/>
              </a:solidFill>
              <a:sp3d extrusionH="381000" contourW="38100" prstMaterial="matte">
                <a:contourClr>
                  <a:schemeClr val="lt1"/>
                </a:contourClr>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1" name="Rectangle: Single Corner Rounded 4">
                <a:extLst>
                  <a:ext uri="{FF2B5EF4-FFF2-40B4-BE49-F238E27FC236}">
                    <a16:creationId xmlns:a16="http://schemas.microsoft.com/office/drawing/2014/main" id="{9C1A2EDF-D411-05A7-9DA7-49BF3192959A}"/>
                  </a:ext>
                </a:extLst>
              </p:cNvPr>
              <p:cNvSpPr txBox="1"/>
              <p:nvPr/>
            </p:nvSpPr>
            <p:spPr>
              <a:xfrm>
                <a:off x="2678921" y="2156948"/>
                <a:ext cx="2678922" cy="12941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GB" sz="3000" kern="1200" dirty="0"/>
                  <a:t>Engage</a:t>
                </a:r>
              </a:p>
            </p:txBody>
          </p:sp>
        </p:grpSp>
      </p:grpSp>
    </p:spTree>
    <p:extLst>
      <p:ext uri="{BB962C8B-B14F-4D97-AF65-F5344CB8AC3E}">
        <p14:creationId xmlns:p14="http://schemas.microsoft.com/office/powerpoint/2010/main" val="1185277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05199-2E68-2D4E-A69D-4823DA61E3BA}"/>
              </a:ext>
            </a:extLst>
          </p:cNvPr>
          <p:cNvSpPr>
            <a:spLocks noGrp="1"/>
          </p:cNvSpPr>
          <p:nvPr>
            <p:ph type="ctrTitle"/>
          </p:nvPr>
        </p:nvSpPr>
        <p:spPr>
          <a:xfrm>
            <a:off x="694598" y="2059579"/>
            <a:ext cx="5750325" cy="2031325"/>
          </a:xfrm>
        </p:spPr>
        <p:txBody>
          <a:bodyPr/>
          <a:lstStyle/>
          <a:p>
            <a:r>
              <a:rPr lang="en-US" dirty="0"/>
              <a:t>Let’s have a final discussion about the ESYL scheme</a:t>
            </a:r>
          </a:p>
        </p:txBody>
      </p:sp>
    </p:spTree>
    <p:extLst>
      <p:ext uri="{BB962C8B-B14F-4D97-AF65-F5344CB8AC3E}">
        <p14:creationId xmlns:p14="http://schemas.microsoft.com/office/powerpoint/2010/main" val="35669104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1AA5BB5-538F-354B-B1B8-E6B71AA2900B}"/>
              </a:ext>
            </a:extLst>
          </p:cNvPr>
          <p:cNvSpPr>
            <a:spLocks noGrp="1"/>
          </p:cNvSpPr>
          <p:nvPr>
            <p:ph type="pic" sz="quarter" idx="11"/>
          </p:nvPr>
        </p:nvSpPr>
        <p:spPr/>
        <p:txBody>
          <a:bodyPr/>
          <a:lstStyle/>
          <a:p>
            <a:endParaRPr lang="en-GB"/>
          </a:p>
        </p:txBody>
      </p:sp>
      <p:sp>
        <p:nvSpPr>
          <p:cNvPr id="4" name="Title 3">
            <a:extLst>
              <a:ext uri="{FF2B5EF4-FFF2-40B4-BE49-F238E27FC236}">
                <a16:creationId xmlns:a16="http://schemas.microsoft.com/office/drawing/2014/main" id="{D6F19131-A110-3B40-9BFB-EBB102D5F57F}"/>
              </a:ext>
            </a:extLst>
          </p:cNvPr>
          <p:cNvSpPr>
            <a:spLocks noGrp="1"/>
          </p:cNvSpPr>
          <p:nvPr>
            <p:ph type="ctrTitle"/>
          </p:nvPr>
        </p:nvSpPr>
        <p:spPr>
          <a:xfrm>
            <a:off x="710150" y="881952"/>
            <a:ext cx="5132385" cy="369332"/>
          </a:xfrm>
        </p:spPr>
        <p:txBody>
          <a:bodyPr/>
          <a:lstStyle/>
          <a:p>
            <a:r>
              <a:rPr lang="en-US" dirty="0"/>
              <a:t>We’re nearly there…</a:t>
            </a:r>
          </a:p>
        </p:txBody>
      </p:sp>
      <p:sp>
        <p:nvSpPr>
          <p:cNvPr id="7" name="Title 3">
            <a:extLst>
              <a:ext uri="{FF2B5EF4-FFF2-40B4-BE49-F238E27FC236}">
                <a16:creationId xmlns:a16="http://schemas.microsoft.com/office/drawing/2014/main" id="{28E7D86A-635B-D978-8843-648310EA8D32}"/>
              </a:ext>
            </a:extLst>
          </p:cNvPr>
          <p:cNvSpPr txBox="1">
            <a:spLocks/>
          </p:cNvSpPr>
          <p:nvPr/>
        </p:nvSpPr>
        <p:spPr>
          <a:xfrm>
            <a:off x="710150" y="1922491"/>
            <a:ext cx="5132385" cy="2205732"/>
          </a:xfrm>
          <a:prstGeom prst="rect">
            <a:avLst/>
          </a:prstGeom>
        </p:spPr>
        <p:txBody>
          <a:bodyPr wrap="square" lIns="0" tIns="0" rIns="0" bIns="0" anchor="b">
            <a:spAutoFit/>
          </a:bodyPr>
          <a:lstStyle>
            <a:lvl1pPr marL="9525" algn="l" defTabSz="685800" rtl="0" eaLnBrk="1" latinLnBrk="0" hangingPunct="1">
              <a:lnSpc>
                <a:spcPct val="100000"/>
              </a:lnSpc>
              <a:spcBef>
                <a:spcPts val="75"/>
              </a:spcBef>
              <a:defRPr lang="en-US" sz="2400" b="1" i="0" kern="1200" spc="-4">
                <a:solidFill>
                  <a:srgbClr val="003A82"/>
                </a:solidFill>
                <a:latin typeface="Nunito Sans" charset="0"/>
                <a:ea typeface="Nunito Sans" charset="0"/>
                <a:cs typeface="Nunito Sans" charset="0"/>
              </a:defRPr>
            </a:lvl1pPr>
          </a:lstStyle>
          <a:p>
            <a:r>
              <a:rPr lang="en-GB" sz="2000" b="0" dirty="0"/>
              <a:t>What questions have been answered for you?</a:t>
            </a:r>
          </a:p>
          <a:p>
            <a:endParaRPr lang="en-GB" sz="2000" b="0" dirty="0"/>
          </a:p>
          <a:p>
            <a:r>
              <a:rPr lang="en-GB" sz="2000" b="0" dirty="0"/>
              <a:t>What questions do you still have?</a:t>
            </a:r>
          </a:p>
          <a:p>
            <a:endParaRPr lang="en-GB" sz="2000" b="0" dirty="0"/>
          </a:p>
          <a:p>
            <a:r>
              <a:rPr lang="en-GB" sz="2000" b="0" dirty="0"/>
              <a:t>What is one thing you will be actioning in your group?</a:t>
            </a:r>
          </a:p>
        </p:txBody>
      </p:sp>
    </p:spTree>
    <p:extLst>
      <p:ext uri="{BB962C8B-B14F-4D97-AF65-F5344CB8AC3E}">
        <p14:creationId xmlns:p14="http://schemas.microsoft.com/office/powerpoint/2010/main" val="36741196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12F181-2FA8-C44C-A868-921376BAD138}"/>
              </a:ext>
            </a:extLst>
          </p:cNvPr>
          <p:cNvSpPr>
            <a:spLocks noGrp="1"/>
          </p:cNvSpPr>
          <p:nvPr>
            <p:ph type="body" sz="quarter" idx="12"/>
          </p:nvPr>
        </p:nvSpPr>
        <p:spPr>
          <a:xfrm>
            <a:off x="3125949" y="2241178"/>
            <a:ext cx="5940100" cy="1408925"/>
          </a:xfrm>
        </p:spPr>
        <p:txBody>
          <a:bodyPr>
            <a:normAutofit/>
          </a:bodyPr>
          <a:lstStyle/>
          <a:p>
            <a:r>
              <a:rPr lang="en-US" sz="8800" dirty="0"/>
              <a:t>Thank you</a:t>
            </a:r>
          </a:p>
        </p:txBody>
      </p:sp>
      <p:sp>
        <p:nvSpPr>
          <p:cNvPr id="5" name="Text Placeholder 1">
            <a:extLst>
              <a:ext uri="{FF2B5EF4-FFF2-40B4-BE49-F238E27FC236}">
                <a16:creationId xmlns:a16="http://schemas.microsoft.com/office/drawing/2014/main" id="{3F1A4BD0-B2DB-7E48-B131-62CD15B3A19A}"/>
              </a:ext>
            </a:extLst>
          </p:cNvPr>
          <p:cNvSpPr txBox="1">
            <a:spLocks/>
          </p:cNvSpPr>
          <p:nvPr/>
        </p:nvSpPr>
        <p:spPr>
          <a:xfrm>
            <a:off x="3378710" y="3509563"/>
            <a:ext cx="5940100" cy="562159"/>
          </a:xfrm>
          <a:prstGeom prst="rect">
            <a:avLst/>
          </a:prstGeom>
          <a:noFill/>
        </p:spPr>
        <p:txBody>
          <a:bodyPr vert="horz" lIns="0" tIns="0" rIns="0" bIns="0" rtlCol="0">
            <a:normAutofit/>
          </a:bodyPr>
          <a:lstStyle>
            <a:lvl1pPr marL="10800" indent="0" algn="ctr" eaLnBrk="1" hangingPunct="1">
              <a:buClr>
                <a:schemeClr val="tx1"/>
              </a:buClr>
              <a:buSzPct val="125000"/>
              <a:buFontTx/>
              <a:buNone/>
              <a:tabLst/>
              <a:defRPr sz="4400" b="1" i="0">
                <a:solidFill>
                  <a:srgbClr val="003A82"/>
                </a:solidFill>
                <a:latin typeface="Nunito Sans Black" pitchFamily="2" charset="77"/>
                <a:ea typeface="Nunito Sans" charset="0"/>
                <a:cs typeface="Nunito Sans" charset="0"/>
              </a:defRPr>
            </a:lvl1pPr>
            <a:lvl2pPr marL="133200" indent="-122400" eaLnBrk="1" hangingPunct="1">
              <a:buClr>
                <a:schemeClr val="tx1"/>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rgbClr val="003A82"/>
              </a:buClr>
              <a:buSzPct val="125000"/>
              <a:buFont typeface="Arial" panose="020B0604020202020204" pitchFamily="34" charset="0"/>
              <a:buChar char="•"/>
              <a:tabLst/>
              <a:defRPr sz="1800">
                <a:solidFill>
                  <a:srgbClr val="003A82"/>
                </a:solidFill>
                <a:latin typeface="+mn-lt"/>
                <a:ea typeface="+mn-ea"/>
                <a:cs typeface="+mn-cs"/>
              </a:defRPr>
            </a:lvl3pPr>
            <a:lvl4pPr marL="133200" indent="-122400" eaLnBrk="1" hangingPunct="1">
              <a:buClr>
                <a:srgbClr val="003A82"/>
              </a:buClr>
              <a:buSzPct val="125000"/>
              <a:buFont typeface="Arial" panose="020B0604020202020204" pitchFamily="34" charset="0"/>
              <a:buChar char="•"/>
              <a:tabLst/>
              <a:defRPr sz="1800" b="0" i="0">
                <a:solidFill>
                  <a:srgbClr val="003A82"/>
                </a:solidFill>
                <a:latin typeface="Nunito Sans Black" pitchFamily="2" charset="77"/>
                <a:ea typeface="+mn-ea"/>
                <a:cs typeface="+mn-cs"/>
              </a:defRPr>
            </a:lvl4pPr>
            <a:lvl5pPr marL="133200" indent="-122400" eaLnBrk="1" hangingPunct="1">
              <a:spcBef>
                <a:spcPts val="1950"/>
              </a:spcBef>
              <a:buClr>
                <a:schemeClr val="tx1"/>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algn="l" defTabSz="914400"/>
            <a:r>
              <a:rPr lang="en-US" sz="3600" kern="0" dirty="0"/>
              <a:t>Young Leader Scheme</a:t>
            </a:r>
          </a:p>
        </p:txBody>
      </p:sp>
      <p:pic>
        <p:nvPicPr>
          <p:cNvPr id="7" name="Picture 6">
            <a:extLst>
              <a:ext uri="{FF2B5EF4-FFF2-40B4-BE49-F238E27FC236}">
                <a16:creationId xmlns:a16="http://schemas.microsoft.com/office/drawing/2014/main" id="{58E93761-388F-D346-8305-F7D37A8F20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4167" y="1989113"/>
            <a:ext cx="2343664" cy="252065"/>
          </a:xfrm>
          <a:prstGeom prst="rect">
            <a:avLst/>
          </a:prstGeom>
        </p:spPr>
      </p:pic>
      <p:sp>
        <p:nvSpPr>
          <p:cNvPr id="8" name="Text Placeholder 1">
            <a:extLst>
              <a:ext uri="{FF2B5EF4-FFF2-40B4-BE49-F238E27FC236}">
                <a16:creationId xmlns:a16="http://schemas.microsoft.com/office/drawing/2014/main" id="{79205F23-F3F1-554C-9958-8467B12BAD6A}"/>
              </a:ext>
            </a:extLst>
          </p:cNvPr>
          <p:cNvSpPr txBox="1">
            <a:spLocks/>
          </p:cNvSpPr>
          <p:nvPr/>
        </p:nvSpPr>
        <p:spPr>
          <a:xfrm>
            <a:off x="2513878" y="4972978"/>
            <a:ext cx="7669764" cy="734258"/>
          </a:xfrm>
          <a:prstGeom prst="rect">
            <a:avLst/>
          </a:prstGeom>
          <a:noFill/>
        </p:spPr>
        <p:txBody>
          <a:bodyPr vert="horz" lIns="0" tIns="0" rIns="0" bIns="0" rtlCol="0">
            <a:normAutofit fontScale="92500"/>
          </a:bodyPr>
          <a:lstStyle>
            <a:lvl1pPr marL="10800" indent="0" algn="ctr" eaLnBrk="1" hangingPunct="1">
              <a:buClr>
                <a:schemeClr val="tx1"/>
              </a:buClr>
              <a:buSzPct val="125000"/>
              <a:buFontTx/>
              <a:buNone/>
              <a:tabLst/>
              <a:defRPr sz="4400" b="1" i="0">
                <a:solidFill>
                  <a:srgbClr val="003A82"/>
                </a:solidFill>
                <a:latin typeface="Nunito Sans Black" pitchFamily="2" charset="77"/>
                <a:ea typeface="Nunito Sans" charset="0"/>
                <a:cs typeface="Nunito Sans" charset="0"/>
              </a:defRPr>
            </a:lvl1pPr>
            <a:lvl2pPr marL="133200" indent="-122400" eaLnBrk="1" hangingPunct="1">
              <a:buClr>
                <a:schemeClr val="tx1"/>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rgbClr val="003A82"/>
              </a:buClr>
              <a:buSzPct val="125000"/>
              <a:buFont typeface="Arial" panose="020B0604020202020204" pitchFamily="34" charset="0"/>
              <a:buChar char="•"/>
              <a:tabLst/>
              <a:defRPr sz="1800">
                <a:solidFill>
                  <a:srgbClr val="003A82"/>
                </a:solidFill>
                <a:latin typeface="+mn-lt"/>
                <a:ea typeface="+mn-ea"/>
                <a:cs typeface="+mn-cs"/>
              </a:defRPr>
            </a:lvl3pPr>
            <a:lvl4pPr marL="133200" indent="-122400" eaLnBrk="1" hangingPunct="1">
              <a:buClr>
                <a:srgbClr val="003A82"/>
              </a:buClr>
              <a:buSzPct val="125000"/>
              <a:buFont typeface="Arial" panose="020B0604020202020204" pitchFamily="34" charset="0"/>
              <a:buChar char="•"/>
              <a:tabLst/>
              <a:defRPr sz="1800" b="0" i="0">
                <a:solidFill>
                  <a:srgbClr val="003A82"/>
                </a:solidFill>
                <a:latin typeface="Nunito Sans Black" pitchFamily="2" charset="77"/>
                <a:ea typeface="+mn-ea"/>
                <a:cs typeface="+mn-cs"/>
              </a:defRPr>
            </a:lvl4pPr>
            <a:lvl5pPr marL="133200" indent="-122400" eaLnBrk="1" hangingPunct="1">
              <a:spcBef>
                <a:spcPts val="1950"/>
              </a:spcBef>
              <a:buClr>
                <a:schemeClr val="tx1"/>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algn="l" defTabSz="914400"/>
            <a:r>
              <a:rPr lang="en-US" sz="2800" kern="0" dirty="0"/>
              <a:t>ben.barlow@wolverhamptonnorthscouts.org.uk</a:t>
            </a:r>
          </a:p>
        </p:txBody>
      </p:sp>
    </p:spTree>
    <p:extLst>
      <p:ext uri="{BB962C8B-B14F-4D97-AF65-F5344CB8AC3E}">
        <p14:creationId xmlns:p14="http://schemas.microsoft.com/office/powerpoint/2010/main" val="1743249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a:xfrm>
            <a:off x="493140" y="328424"/>
            <a:ext cx="5750325" cy="207749"/>
          </a:xfrm>
        </p:spPr>
        <p:txBody>
          <a:bodyPr/>
          <a:lstStyle/>
          <a:p>
            <a:r>
              <a:rPr lang="en-GB" b="1" dirty="0"/>
              <a:t>Do more. Be more</a:t>
            </a:r>
          </a:p>
        </p:txBody>
      </p:sp>
      <p:sp>
        <p:nvSpPr>
          <p:cNvPr id="13" name="Text Placeholder 3">
            <a:extLst>
              <a:ext uri="{FF2B5EF4-FFF2-40B4-BE49-F238E27FC236}">
                <a16:creationId xmlns:a16="http://schemas.microsoft.com/office/drawing/2014/main" id="{70C7BBBE-EA02-8341-A8EF-960B935FEFEC}"/>
              </a:ext>
            </a:extLst>
          </p:cNvPr>
          <p:cNvSpPr txBox="1">
            <a:spLocks/>
          </p:cNvSpPr>
          <p:nvPr/>
        </p:nvSpPr>
        <p:spPr>
          <a:xfrm>
            <a:off x="493140" y="1235673"/>
            <a:ext cx="5003714" cy="4502943"/>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0" lvl="1" indent="0">
              <a:buClr>
                <a:srgbClr val="003A82"/>
              </a:buClr>
              <a:buNone/>
            </a:pPr>
            <a:r>
              <a:rPr lang="en-GB" sz="4000" dirty="0">
                <a:solidFill>
                  <a:srgbClr val="003A82"/>
                </a:solidFill>
              </a:rPr>
              <a:t>Overview</a:t>
            </a:r>
          </a:p>
          <a:p>
            <a:pPr marL="10800" indent="0">
              <a:buNone/>
            </a:pPr>
            <a:endParaRPr lang="en-GB" dirty="0">
              <a:solidFill>
                <a:srgbClr val="003A82"/>
              </a:solidFill>
            </a:endParaRPr>
          </a:p>
          <a:p>
            <a:pPr marL="353700" indent="-342900">
              <a:buFont typeface="+mj-lt"/>
              <a:buAutoNum type="arabicPeriod"/>
            </a:pPr>
            <a:r>
              <a:rPr lang="en-GB" dirty="0">
                <a:solidFill>
                  <a:srgbClr val="003A82"/>
                </a:solidFill>
              </a:rPr>
              <a:t>The YL scheme – a quick glance</a:t>
            </a:r>
          </a:p>
          <a:p>
            <a:pPr marL="353700" indent="-342900">
              <a:buFont typeface="+mj-lt"/>
              <a:buAutoNum type="arabicPeriod"/>
            </a:pPr>
            <a:r>
              <a:rPr lang="en-GB" dirty="0">
                <a:solidFill>
                  <a:srgbClr val="003A82"/>
                </a:solidFill>
              </a:rPr>
              <a:t>The YL journey</a:t>
            </a:r>
          </a:p>
          <a:p>
            <a:pPr marL="353700" indent="-342900">
              <a:buFont typeface="+mj-lt"/>
              <a:buAutoNum type="arabicPeriod"/>
            </a:pPr>
            <a:r>
              <a:rPr lang="en-GB" dirty="0">
                <a:solidFill>
                  <a:srgbClr val="003A82"/>
                </a:solidFill>
              </a:rPr>
              <a:t>Pushing your YL</a:t>
            </a:r>
          </a:p>
          <a:p>
            <a:pPr marL="353700" indent="-342900">
              <a:buFont typeface="+mj-lt"/>
              <a:buAutoNum type="arabicPeriod"/>
            </a:pPr>
            <a:r>
              <a:rPr lang="en-GB" dirty="0">
                <a:solidFill>
                  <a:srgbClr val="003A82"/>
                </a:solidFill>
              </a:rPr>
              <a:t>Running a module</a:t>
            </a:r>
          </a:p>
          <a:p>
            <a:pPr marL="353700" indent="-342900">
              <a:buFont typeface="+mj-lt"/>
              <a:buAutoNum type="arabicPeriod"/>
            </a:pPr>
            <a:endParaRPr lang="en-GB" dirty="0">
              <a:solidFill>
                <a:srgbClr val="003A82"/>
              </a:solidFill>
            </a:endParaRPr>
          </a:p>
          <a:p>
            <a:pPr marL="353700" indent="-342900">
              <a:buFont typeface="+mj-lt"/>
              <a:buAutoNum type="arabicPeriod"/>
            </a:pPr>
            <a:endParaRPr lang="en-GB" dirty="0">
              <a:solidFill>
                <a:srgbClr val="003A82"/>
              </a:solidFill>
            </a:endParaRPr>
          </a:p>
          <a:p>
            <a:pPr marL="353700" indent="-342900">
              <a:buFont typeface="+mj-lt"/>
              <a:buAutoNum type="arabicPeriod"/>
            </a:pPr>
            <a:endParaRPr lang="en-GB" dirty="0">
              <a:solidFill>
                <a:srgbClr val="003A82"/>
              </a:solidFill>
            </a:endParaRPr>
          </a:p>
          <a:p>
            <a:pPr marL="353700" indent="-342900">
              <a:buFont typeface="+mj-lt"/>
              <a:buAutoNum type="arabicPeriod"/>
            </a:pPr>
            <a:endParaRPr lang="en-GB" dirty="0">
              <a:solidFill>
                <a:srgbClr val="003A82"/>
              </a:solidFill>
            </a:endParaRPr>
          </a:p>
          <a:p>
            <a:pPr marL="10800" indent="0">
              <a:buNone/>
            </a:pPr>
            <a:br>
              <a:rPr lang="en-GB" dirty="0">
                <a:solidFill>
                  <a:srgbClr val="003A82"/>
                </a:solidFill>
              </a:rPr>
            </a:b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a:p>
            <a:pPr marL="10800" indent="0">
              <a:buClr>
                <a:srgbClr val="003A82"/>
              </a:buClr>
              <a:buNone/>
            </a:pPr>
            <a:endParaRPr lang="en-GB" dirty="0">
              <a:solidFill>
                <a:srgbClr val="003A82"/>
              </a:solidFill>
            </a:endParaRPr>
          </a:p>
        </p:txBody>
      </p:sp>
      <p:sp>
        <p:nvSpPr>
          <p:cNvPr id="14" name="TextBox 13">
            <a:extLst>
              <a:ext uri="{FF2B5EF4-FFF2-40B4-BE49-F238E27FC236}">
                <a16:creationId xmlns:a16="http://schemas.microsoft.com/office/drawing/2014/main" id="{B24D101F-1693-E345-9B9D-239C12A686FC}"/>
              </a:ext>
            </a:extLst>
          </p:cNvPr>
          <p:cNvSpPr txBox="1"/>
          <p:nvPr/>
        </p:nvSpPr>
        <p:spPr>
          <a:xfrm>
            <a:off x="6920649" y="1307549"/>
            <a:ext cx="4793782" cy="2554545"/>
          </a:xfrm>
          <a:prstGeom prst="rect">
            <a:avLst/>
          </a:prstGeom>
          <a:noFill/>
        </p:spPr>
        <p:txBody>
          <a:bodyPr wrap="square" lIns="72000" rtlCol="0">
            <a:spAutoFit/>
          </a:bodyPr>
          <a:lstStyle/>
          <a:p>
            <a:r>
              <a:rPr lang="en-GB" sz="8000" b="1" dirty="0">
                <a:solidFill>
                  <a:srgbClr val="003A82"/>
                </a:solidFill>
                <a:latin typeface="Nunito Sans Black" pitchFamily="2" charset="77"/>
              </a:rPr>
              <a:t>Do more. </a:t>
            </a:r>
          </a:p>
          <a:p>
            <a:r>
              <a:rPr lang="en-GB" sz="8000" b="1" dirty="0">
                <a:solidFill>
                  <a:srgbClr val="003A82"/>
                </a:solidFill>
                <a:latin typeface="Nunito Sans Black" pitchFamily="2" charset="77"/>
              </a:rPr>
              <a:t>Be More</a:t>
            </a:r>
            <a:endParaRPr lang="en-US" sz="8000" b="1" dirty="0">
              <a:solidFill>
                <a:srgbClr val="003A82"/>
              </a:solidFill>
              <a:latin typeface="Nunito Sans Black" pitchFamily="2" charset="77"/>
            </a:endParaRPr>
          </a:p>
        </p:txBody>
      </p:sp>
      <p:sp>
        <p:nvSpPr>
          <p:cNvPr id="5" name="Text Placeholder 1">
            <a:extLst>
              <a:ext uri="{FF2B5EF4-FFF2-40B4-BE49-F238E27FC236}">
                <a16:creationId xmlns:a16="http://schemas.microsoft.com/office/drawing/2014/main" id="{8BCF033D-0AE1-4944-B6D7-5D80531760B3}"/>
              </a:ext>
            </a:extLst>
          </p:cNvPr>
          <p:cNvSpPr txBox="1">
            <a:spLocks/>
          </p:cNvSpPr>
          <p:nvPr/>
        </p:nvSpPr>
        <p:spPr>
          <a:xfrm>
            <a:off x="7055975" y="3711985"/>
            <a:ext cx="4831225" cy="552007"/>
          </a:xfrm>
          <a:prstGeom prst="rect">
            <a:avLst/>
          </a:prstGeom>
          <a:noFill/>
        </p:spPr>
        <p:txBody>
          <a:bodyPr vert="horz" lIns="0" tIns="0" rIns="0" bIns="0" rtlCol="0">
            <a:normAutofit/>
          </a:bodyPr>
          <a:lstStyle>
            <a:lvl1pPr marL="10800" indent="0" algn="ctr" eaLnBrk="1" hangingPunct="1">
              <a:buClr>
                <a:schemeClr val="tx1"/>
              </a:buClr>
              <a:buSzPct val="125000"/>
              <a:buFontTx/>
              <a:buNone/>
              <a:tabLst/>
              <a:defRPr sz="4400" b="1" i="0">
                <a:solidFill>
                  <a:srgbClr val="003A82"/>
                </a:solidFill>
                <a:latin typeface="Nunito Sans Black" pitchFamily="2" charset="77"/>
                <a:ea typeface="Nunito Sans" charset="0"/>
                <a:cs typeface="Nunito Sans" charset="0"/>
              </a:defRPr>
            </a:lvl1pPr>
            <a:lvl2pPr marL="133200" indent="-122400" eaLnBrk="1" hangingPunct="1">
              <a:buClr>
                <a:schemeClr val="tx1"/>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rgbClr val="003A82"/>
              </a:buClr>
              <a:buSzPct val="125000"/>
              <a:buFont typeface="Arial" panose="020B0604020202020204" pitchFamily="34" charset="0"/>
              <a:buChar char="•"/>
              <a:tabLst/>
              <a:defRPr sz="1800">
                <a:solidFill>
                  <a:srgbClr val="003A82"/>
                </a:solidFill>
                <a:latin typeface="+mn-lt"/>
                <a:ea typeface="+mn-ea"/>
                <a:cs typeface="+mn-cs"/>
              </a:defRPr>
            </a:lvl3pPr>
            <a:lvl4pPr marL="133200" indent="-122400" eaLnBrk="1" hangingPunct="1">
              <a:buClr>
                <a:srgbClr val="003A82"/>
              </a:buClr>
              <a:buSzPct val="125000"/>
              <a:buFont typeface="Arial" panose="020B0604020202020204" pitchFamily="34" charset="0"/>
              <a:buChar char="•"/>
              <a:tabLst/>
              <a:defRPr sz="1800" b="0" i="0">
                <a:solidFill>
                  <a:srgbClr val="003A82"/>
                </a:solidFill>
                <a:latin typeface="Nunito Sans Black" pitchFamily="2" charset="77"/>
                <a:ea typeface="+mn-ea"/>
                <a:cs typeface="+mn-cs"/>
              </a:defRPr>
            </a:lvl4pPr>
            <a:lvl5pPr marL="133200" indent="-122400" eaLnBrk="1" hangingPunct="1">
              <a:spcBef>
                <a:spcPts val="1950"/>
              </a:spcBef>
              <a:buClr>
                <a:schemeClr val="tx1"/>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algn="l" defTabSz="914400"/>
            <a:r>
              <a:rPr lang="en-US" sz="3200" kern="0" dirty="0"/>
              <a:t>Young Leaders’ Scheme</a:t>
            </a:r>
          </a:p>
        </p:txBody>
      </p:sp>
      <p:pic>
        <p:nvPicPr>
          <p:cNvPr id="6" name="Picture 5">
            <a:extLst>
              <a:ext uri="{FF2B5EF4-FFF2-40B4-BE49-F238E27FC236}">
                <a16:creationId xmlns:a16="http://schemas.microsoft.com/office/drawing/2014/main" id="{66AB446D-F2BB-DC4B-A4FF-594AD31F50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5975" y="4405059"/>
            <a:ext cx="2343664" cy="252065"/>
          </a:xfrm>
          <a:prstGeom prst="rect">
            <a:avLst/>
          </a:prstGeom>
        </p:spPr>
      </p:pic>
    </p:spTree>
    <p:extLst>
      <p:ext uri="{BB962C8B-B14F-4D97-AF65-F5344CB8AC3E}">
        <p14:creationId xmlns:p14="http://schemas.microsoft.com/office/powerpoint/2010/main" val="1518163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a:xfrm>
            <a:off x="493140" y="328424"/>
            <a:ext cx="5750325" cy="207749"/>
          </a:xfrm>
        </p:spPr>
        <p:txBody>
          <a:bodyPr/>
          <a:lstStyle/>
          <a:p>
            <a:r>
              <a:rPr lang="en-GB" b="1" dirty="0"/>
              <a:t>Do more. Be more</a:t>
            </a:r>
          </a:p>
        </p:txBody>
      </p:sp>
      <p:sp>
        <p:nvSpPr>
          <p:cNvPr id="14" name="TextBox 13">
            <a:extLst>
              <a:ext uri="{FF2B5EF4-FFF2-40B4-BE49-F238E27FC236}">
                <a16:creationId xmlns:a16="http://schemas.microsoft.com/office/drawing/2014/main" id="{B24D101F-1693-E345-9B9D-239C12A686FC}"/>
              </a:ext>
            </a:extLst>
          </p:cNvPr>
          <p:cNvSpPr txBox="1"/>
          <p:nvPr/>
        </p:nvSpPr>
        <p:spPr>
          <a:xfrm>
            <a:off x="368201" y="1232904"/>
            <a:ext cx="6692201" cy="3785652"/>
          </a:xfrm>
          <a:prstGeom prst="rect">
            <a:avLst/>
          </a:prstGeom>
          <a:noFill/>
        </p:spPr>
        <p:txBody>
          <a:bodyPr wrap="square" lIns="72000" rtlCol="0">
            <a:spAutoFit/>
          </a:bodyPr>
          <a:lstStyle/>
          <a:p>
            <a:r>
              <a:rPr lang="en-GB" sz="8000" b="1" dirty="0">
                <a:solidFill>
                  <a:srgbClr val="003A82"/>
                </a:solidFill>
                <a:latin typeface="Nunito Sans Black" pitchFamily="2" charset="77"/>
              </a:rPr>
              <a:t>The YL Scheme – A Quick Glance</a:t>
            </a:r>
          </a:p>
        </p:txBody>
      </p:sp>
      <p:sp>
        <p:nvSpPr>
          <p:cNvPr id="3" name="TextBox 2">
            <a:extLst>
              <a:ext uri="{FF2B5EF4-FFF2-40B4-BE49-F238E27FC236}">
                <a16:creationId xmlns:a16="http://schemas.microsoft.com/office/drawing/2014/main" id="{7901E49F-827A-0BF3-9E3F-ABF6769AF73B}"/>
              </a:ext>
            </a:extLst>
          </p:cNvPr>
          <p:cNvSpPr txBox="1"/>
          <p:nvPr/>
        </p:nvSpPr>
        <p:spPr>
          <a:xfrm>
            <a:off x="7968343" y="1848725"/>
            <a:ext cx="3531636" cy="2762295"/>
          </a:xfrm>
          <a:prstGeom prst="rect">
            <a:avLst/>
          </a:prstGeom>
          <a:noFill/>
        </p:spPr>
        <p:txBody>
          <a:bodyPr wrap="square">
            <a:spAutoFit/>
          </a:bodyPr>
          <a:lstStyle/>
          <a:p>
            <a:endParaRPr lang="en-GB" dirty="0"/>
          </a:p>
          <a:p>
            <a:r>
              <a:rPr lang="en-GB" sz="1600" dirty="0">
                <a:solidFill>
                  <a:srgbClr val="003A82"/>
                </a:solidFill>
              </a:rPr>
              <a:t>“ESYLs are a brilliant asset to any section. They diversify the leadership team and bring fresh ideas and inspiration to the table. With the right development, they can become fantastic section leaders, ensuring that even more young people in the future benefit from the adventures, friendship and skill development Scouting brings.”</a:t>
            </a:r>
          </a:p>
        </p:txBody>
      </p:sp>
    </p:spTree>
    <p:extLst>
      <p:ext uri="{BB962C8B-B14F-4D97-AF65-F5344CB8AC3E}">
        <p14:creationId xmlns:p14="http://schemas.microsoft.com/office/powerpoint/2010/main" val="11743550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8120" y="1219201"/>
            <a:ext cx="6907981" cy="5459187"/>
          </a:xfrm>
          <a:prstGeom prst="rect">
            <a:avLst/>
          </a:prstGeom>
          <a:noFill/>
        </p:spPr>
        <p:txBody>
          <a:bodyPr wrap="none" rtlCol="0">
            <a:spAutoFit/>
          </a:bodyPr>
          <a:lstStyle/>
          <a:p>
            <a:pPr marL="214313" indent="-214313">
              <a:lnSpc>
                <a:spcPct val="150000"/>
              </a:lnSpc>
              <a:buFont typeface="Arial" panose="020B0604020202020204" pitchFamily="34" charset="0"/>
              <a:buChar char="•"/>
            </a:pPr>
            <a:r>
              <a:rPr lang="en-GB" sz="1800" dirty="0">
                <a:solidFill>
                  <a:schemeClr val="bg1"/>
                </a:solidFill>
              </a:rPr>
              <a:t>Module A - Prepare for take-off (essentials and expectations</a:t>
            </a:r>
            <a:r>
              <a:rPr lang="en-GB" sz="1800" b="1" dirty="0">
                <a:solidFill>
                  <a:schemeClr val="bg1"/>
                </a:solidFill>
              </a:rPr>
              <a:t>)</a:t>
            </a:r>
          </a:p>
          <a:p>
            <a:pPr marL="214313" indent="-214313">
              <a:lnSpc>
                <a:spcPct val="150000"/>
              </a:lnSpc>
              <a:buFont typeface="Arial" panose="020B0604020202020204" pitchFamily="34" charset="0"/>
              <a:buChar char="•"/>
            </a:pPr>
            <a:r>
              <a:rPr lang="en-GB" sz="1800" dirty="0">
                <a:solidFill>
                  <a:schemeClr val="bg1"/>
                </a:solidFill>
              </a:rPr>
              <a:t>Module B - Taking the lead</a:t>
            </a:r>
          </a:p>
          <a:p>
            <a:pPr marL="214313" indent="-214313">
              <a:lnSpc>
                <a:spcPct val="150000"/>
              </a:lnSpc>
              <a:buFont typeface="Arial" panose="020B0604020202020204" pitchFamily="34" charset="0"/>
              <a:buChar char="•"/>
            </a:pPr>
            <a:r>
              <a:rPr lang="en-GB" sz="1800" dirty="0">
                <a:solidFill>
                  <a:schemeClr val="bg1"/>
                </a:solidFill>
              </a:rPr>
              <a:t>Module C - That’s the way to do it!</a:t>
            </a:r>
          </a:p>
          <a:p>
            <a:pPr marL="214313" indent="-214313">
              <a:lnSpc>
                <a:spcPct val="150000"/>
              </a:lnSpc>
              <a:buFont typeface="Arial" panose="020B0604020202020204" pitchFamily="34" charset="0"/>
              <a:buChar char="•"/>
            </a:pPr>
            <a:r>
              <a:rPr lang="en-GB" sz="1800" dirty="0">
                <a:solidFill>
                  <a:schemeClr val="bg1"/>
                </a:solidFill>
              </a:rPr>
              <a:t>Module D - Understanding behaviour</a:t>
            </a:r>
          </a:p>
          <a:p>
            <a:pPr marL="214313" indent="-214313">
              <a:lnSpc>
                <a:spcPct val="150000"/>
              </a:lnSpc>
              <a:buFont typeface="Arial" panose="020B0604020202020204" pitchFamily="34" charset="0"/>
              <a:buChar char="•"/>
            </a:pPr>
            <a:r>
              <a:rPr lang="en-GB" sz="1800" dirty="0">
                <a:solidFill>
                  <a:schemeClr val="bg1"/>
                </a:solidFill>
              </a:rPr>
              <a:t>Module E - Game on!</a:t>
            </a:r>
          </a:p>
          <a:p>
            <a:pPr marL="214313" indent="-214313">
              <a:lnSpc>
                <a:spcPct val="150000"/>
              </a:lnSpc>
              <a:buFont typeface="Arial" panose="020B0604020202020204" pitchFamily="34" charset="0"/>
              <a:buChar char="•"/>
            </a:pPr>
            <a:r>
              <a:rPr lang="en-GB" sz="1800" dirty="0">
                <a:solidFill>
                  <a:schemeClr val="bg1"/>
                </a:solidFill>
              </a:rPr>
              <a:t>Module F - Making Scouting accessible and inclusive</a:t>
            </a:r>
          </a:p>
          <a:p>
            <a:pPr marL="214313" indent="-214313">
              <a:lnSpc>
                <a:spcPct val="150000"/>
              </a:lnSpc>
              <a:buFont typeface="Arial" panose="020B0604020202020204" pitchFamily="34" charset="0"/>
              <a:buChar char="•"/>
            </a:pPr>
            <a:r>
              <a:rPr lang="en-GB" sz="1800" dirty="0">
                <a:solidFill>
                  <a:schemeClr val="bg1"/>
                </a:solidFill>
              </a:rPr>
              <a:t>Module G -What is a high-quality programme?</a:t>
            </a:r>
          </a:p>
          <a:p>
            <a:pPr marL="214313" indent="-214313">
              <a:lnSpc>
                <a:spcPct val="150000"/>
              </a:lnSpc>
              <a:buFont typeface="Arial" panose="020B0604020202020204" pitchFamily="34" charset="0"/>
              <a:buChar char="•"/>
            </a:pPr>
            <a:r>
              <a:rPr lang="en-GB" sz="1800" dirty="0">
                <a:solidFill>
                  <a:schemeClr val="bg1"/>
                </a:solidFill>
              </a:rPr>
              <a:t>Module H - Programme planning</a:t>
            </a:r>
          </a:p>
          <a:p>
            <a:pPr marL="214313" indent="-214313">
              <a:lnSpc>
                <a:spcPct val="150000"/>
              </a:lnSpc>
              <a:buFont typeface="Arial" panose="020B0604020202020204" pitchFamily="34" charset="0"/>
              <a:buChar char="•"/>
            </a:pPr>
            <a:r>
              <a:rPr lang="en-GB" sz="1800" dirty="0">
                <a:solidFill>
                  <a:schemeClr val="bg1"/>
                </a:solidFill>
              </a:rPr>
              <a:t>Module I -What did they say?</a:t>
            </a:r>
          </a:p>
          <a:p>
            <a:pPr marL="214313" indent="-214313">
              <a:lnSpc>
                <a:spcPct val="150000"/>
              </a:lnSpc>
              <a:buFont typeface="Arial" panose="020B0604020202020204" pitchFamily="34" charset="0"/>
              <a:buChar char="•"/>
            </a:pPr>
            <a:r>
              <a:rPr lang="en-GB" sz="1800" dirty="0">
                <a:solidFill>
                  <a:schemeClr val="bg1"/>
                </a:solidFill>
              </a:rPr>
              <a:t>Module J - Communicate it!</a:t>
            </a:r>
          </a:p>
          <a:p>
            <a:pPr marL="214313" indent="-214313">
              <a:lnSpc>
                <a:spcPct val="150000"/>
              </a:lnSpc>
              <a:buFont typeface="Arial" panose="020B0604020202020204" pitchFamily="34" charset="0"/>
              <a:buChar char="•"/>
            </a:pPr>
            <a:r>
              <a:rPr lang="en-GB" sz="1800" dirty="0">
                <a:solidFill>
                  <a:schemeClr val="bg1"/>
                </a:solidFill>
              </a:rPr>
              <a:t>Module K- First aid masterclass</a:t>
            </a:r>
          </a:p>
          <a:p>
            <a:pPr marL="214313" indent="-214313">
              <a:lnSpc>
                <a:spcPct val="150000"/>
              </a:lnSpc>
              <a:buFont typeface="Arial" panose="020B0604020202020204" pitchFamily="34" charset="0"/>
              <a:buChar char="•"/>
            </a:pPr>
            <a:endParaRPr lang="en-GB" sz="1800" dirty="0">
              <a:solidFill>
                <a:schemeClr val="bg1"/>
              </a:solidFill>
            </a:endParaRPr>
          </a:p>
          <a:p>
            <a:pPr marL="214313" indent="-214313">
              <a:lnSpc>
                <a:spcPct val="150000"/>
              </a:lnSpc>
              <a:buFont typeface="Arial" panose="020B0604020202020204" pitchFamily="34" charset="0"/>
              <a:buChar char="•"/>
            </a:pPr>
            <a:r>
              <a:rPr lang="en-GB" sz="1800" dirty="0">
                <a:solidFill>
                  <a:schemeClr val="bg1"/>
                </a:solidFill>
              </a:rPr>
              <a:t>4 Missions: Games, Activity, Programme Planning and Delivery</a:t>
            </a:r>
          </a:p>
        </p:txBody>
      </p:sp>
      <p:pic>
        <p:nvPicPr>
          <p:cNvPr id="22530" name="Picture 2" descr="https://prod-cms.scouts.org.uk/media/3956/young-lead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6195" y="1601833"/>
            <a:ext cx="4118610" cy="4118610"/>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a:extLst>
              <a:ext uri="{FF2B5EF4-FFF2-40B4-BE49-F238E27FC236}">
                <a16:creationId xmlns:a16="http://schemas.microsoft.com/office/drawing/2014/main" id="{91D5F0D2-BC0D-9AD1-044C-8DB40A86E3BE}"/>
              </a:ext>
            </a:extLst>
          </p:cNvPr>
          <p:cNvSpPr>
            <a:spLocks noGrp="1"/>
          </p:cNvSpPr>
          <p:nvPr>
            <p:ph type="subTitle" idx="4"/>
          </p:nvPr>
        </p:nvSpPr>
        <p:spPr>
          <a:xfrm>
            <a:off x="335627" y="296490"/>
            <a:ext cx="4648356" cy="922711"/>
          </a:xfrm>
        </p:spPr>
        <p:txBody>
          <a:bodyPr/>
          <a:lstStyle/>
          <a:p>
            <a:pPr marL="10800" indent="0">
              <a:buNone/>
            </a:pPr>
            <a:r>
              <a:rPr lang="en-GB" sz="3000" dirty="0">
                <a:solidFill>
                  <a:srgbClr val="003A82"/>
                </a:solidFill>
              </a:rPr>
              <a:t>The Young Leaders Scheme – A Quick Glance</a:t>
            </a:r>
          </a:p>
        </p:txBody>
      </p:sp>
    </p:spTree>
    <p:extLst>
      <p:ext uri="{BB962C8B-B14F-4D97-AF65-F5344CB8AC3E}">
        <p14:creationId xmlns:p14="http://schemas.microsoft.com/office/powerpoint/2010/main" val="1421606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4362" y="2115312"/>
            <a:ext cx="6092952" cy="4403128"/>
          </a:xfrm>
          <a:prstGeom prst="rect">
            <a:avLst/>
          </a:prstGeom>
          <a:noFill/>
        </p:spPr>
        <p:txBody>
          <a:bodyPr wrap="square" rtlCol="0">
            <a:spAutoFit/>
          </a:bodyPr>
          <a:lstStyle/>
          <a:p>
            <a:pPr marL="214313" indent="-214313">
              <a:lnSpc>
                <a:spcPct val="150000"/>
              </a:lnSpc>
              <a:buFont typeface="Arial" panose="020B0604020202020204" pitchFamily="34" charset="0"/>
              <a:buChar char="•"/>
            </a:pPr>
            <a:endParaRPr lang="en-GB" sz="2700" dirty="0">
              <a:solidFill>
                <a:schemeClr val="bg1"/>
              </a:solidFill>
            </a:endParaRPr>
          </a:p>
          <a:p>
            <a:pPr marL="214313" indent="-214313">
              <a:lnSpc>
                <a:spcPct val="150000"/>
              </a:lnSpc>
              <a:buFont typeface="Arial" panose="020B0604020202020204" pitchFamily="34" charset="0"/>
              <a:buChar char="•"/>
            </a:pPr>
            <a:endParaRPr lang="en-GB" sz="2700" dirty="0">
              <a:solidFill>
                <a:schemeClr val="bg1"/>
              </a:solidFill>
            </a:endParaRPr>
          </a:p>
          <a:p>
            <a:pPr marL="214313" indent="-214313">
              <a:lnSpc>
                <a:spcPct val="150000"/>
              </a:lnSpc>
              <a:buFont typeface="Arial" panose="020B0604020202020204" pitchFamily="34" charset="0"/>
              <a:buChar char="•"/>
            </a:pPr>
            <a:endParaRPr lang="en-GB" sz="2700" dirty="0">
              <a:solidFill>
                <a:schemeClr val="bg1"/>
              </a:solidFill>
            </a:endParaRPr>
          </a:p>
          <a:p>
            <a:pPr marL="214313" indent="-214313">
              <a:lnSpc>
                <a:spcPct val="150000"/>
              </a:lnSpc>
              <a:buFont typeface="Arial" panose="020B0604020202020204" pitchFamily="34" charset="0"/>
              <a:buChar char="•"/>
            </a:pPr>
            <a:endParaRPr lang="en-GB" sz="2700" dirty="0">
              <a:solidFill>
                <a:schemeClr val="bg1"/>
              </a:solidFill>
            </a:endParaRPr>
          </a:p>
          <a:p>
            <a:pPr>
              <a:lnSpc>
                <a:spcPct val="150000"/>
              </a:lnSpc>
            </a:pPr>
            <a:endParaRPr lang="en-GB" sz="2700" dirty="0">
              <a:solidFill>
                <a:schemeClr val="bg1"/>
              </a:solidFill>
            </a:endParaRPr>
          </a:p>
          <a:p>
            <a:pPr>
              <a:lnSpc>
                <a:spcPct val="150000"/>
              </a:lnSpc>
            </a:pPr>
            <a:endParaRPr lang="en-GB" sz="2700" dirty="0">
              <a:solidFill>
                <a:schemeClr val="bg1"/>
              </a:solidFill>
            </a:endParaRPr>
          </a:p>
          <a:p>
            <a:pPr>
              <a:lnSpc>
                <a:spcPct val="150000"/>
              </a:lnSpc>
            </a:pPr>
            <a:r>
              <a:rPr lang="en-GB" sz="2700" b="1" u="sng" dirty="0">
                <a:solidFill>
                  <a:schemeClr val="bg1"/>
                </a:solidFill>
              </a:rPr>
              <a:t>Missions</a:t>
            </a:r>
          </a:p>
        </p:txBody>
      </p:sp>
      <p:pic>
        <p:nvPicPr>
          <p:cNvPr id="1028" name="Picture 4" descr="Royal Tunbridge Wells District Young Leaders">
            <a:extLst>
              <a:ext uri="{FF2B5EF4-FFF2-40B4-BE49-F238E27FC236}">
                <a16:creationId xmlns:a16="http://schemas.microsoft.com/office/drawing/2014/main" id="{390B98EA-2BE9-A693-E6C9-8873FF8876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2285" y="1316911"/>
            <a:ext cx="4258008" cy="192674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RAI District Young Leaders">
            <a:extLst>
              <a:ext uri="{FF2B5EF4-FFF2-40B4-BE49-F238E27FC236}">
                <a16:creationId xmlns:a16="http://schemas.microsoft.com/office/drawing/2014/main" id="{DB57E13F-978F-4140-09A7-977E2E547D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495" y="1687156"/>
            <a:ext cx="3438433" cy="11862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urrey Scouts Young Leaders | Surrey Scouts">
            <a:extLst>
              <a:ext uri="{FF2B5EF4-FFF2-40B4-BE49-F238E27FC236}">
                <a16:creationId xmlns:a16="http://schemas.microsoft.com/office/drawing/2014/main" id="{D23639D1-F74C-AD0A-1876-5728770A600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824" t="18446" r="2554" b="5060"/>
          <a:stretch/>
        </p:blipFill>
        <p:spPr bwMode="auto">
          <a:xfrm>
            <a:off x="3418976" y="3409832"/>
            <a:ext cx="5696676" cy="3243660"/>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a:extLst>
              <a:ext uri="{FF2B5EF4-FFF2-40B4-BE49-F238E27FC236}">
                <a16:creationId xmlns:a16="http://schemas.microsoft.com/office/drawing/2014/main" id="{FB5D269A-E50A-E74E-660A-19CBF4492CB6}"/>
              </a:ext>
            </a:extLst>
          </p:cNvPr>
          <p:cNvSpPr txBox="1">
            <a:spLocks/>
          </p:cNvSpPr>
          <p:nvPr/>
        </p:nvSpPr>
        <p:spPr>
          <a:xfrm>
            <a:off x="345676" y="534299"/>
            <a:ext cx="4648356" cy="922711"/>
          </a:xfrm>
          <a:prstGeom prst="rect">
            <a:avLst/>
          </a:prstGeom>
          <a:solidFill>
            <a:schemeClr val="bg1"/>
          </a:solidFill>
        </p:spPr>
        <p:txBody>
          <a:bodyPr vert="horz" wrap="square" lIns="0" tIns="0" rIns="0" bIns="0" rtlCol="0" anchor="t">
            <a:spAutoFit/>
          </a:bodyPr>
          <a:lstStyle>
            <a:lvl1pPr marL="133200" indent="-122400" eaLnBrk="1" hangingPunct="1">
              <a:buClr>
                <a:schemeClr val="tx1"/>
              </a:buClr>
              <a:buSzPct val="125000"/>
              <a:buFont typeface="Arial" panose="020B0604020202020204" pitchFamily="34" charset="0"/>
              <a:buChar char="•"/>
              <a:tabLst/>
              <a:defRPr lang="en-US" sz="1350" b="0" i="0" kern="1200" spc="-4" dirty="0" smtClean="0">
                <a:solidFill>
                  <a:schemeClr val="bg1"/>
                </a:solidFill>
                <a:latin typeface="Nunito Sans Black" charset="0"/>
                <a:ea typeface="Nunito Sans Black" charset="0"/>
                <a:cs typeface="Nunito Sans Black" charset="0"/>
              </a:defRPr>
            </a:lvl1pPr>
            <a:lvl2pPr marL="133200" indent="-122400" eaLnBrk="1" hangingPunct="1">
              <a:buClr>
                <a:schemeClr val="tx1"/>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rgbClr val="003A82"/>
              </a:buClr>
              <a:buSzPct val="125000"/>
              <a:buFont typeface="Arial" panose="020B0604020202020204" pitchFamily="34" charset="0"/>
              <a:buChar char="•"/>
              <a:tabLst/>
              <a:defRPr sz="1800">
                <a:solidFill>
                  <a:srgbClr val="003A82"/>
                </a:solidFill>
                <a:latin typeface="+mn-lt"/>
                <a:ea typeface="+mn-ea"/>
                <a:cs typeface="+mn-cs"/>
              </a:defRPr>
            </a:lvl3pPr>
            <a:lvl4pPr marL="133200" indent="-122400" eaLnBrk="1" hangingPunct="1">
              <a:buClr>
                <a:srgbClr val="003A82"/>
              </a:buClr>
              <a:buSzPct val="125000"/>
              <a:buFont typeface="Arial" panose="020B0604020202020204" pitchFamily="34" charset="0"/>
              <a:buChar char="•"/>
              <a:tabLst/>
              <a:defRPr sz="1800" b="0" i="0">
                <a:solidFill>
                  <a:srgbClr val="003A82"/>
                </a:solidFill>
                <a:latin typeface="Nunito Sans Black" pitchFamily="2" charset="77"/>
                <a:ea typeface="+mn-ea"/>
                <a:cs typeface="+mn-cs"/>
              </a:defRPr>
            </a:lvl4pPr>
            <a:lvl5pPr marL="133200" indent="-122400" eaLnBrk="1" hangingPunct="1">
              <a:spcBef>
                <a:spcPts val="1950"/>
              </a:spcBef>
              <a:buClr>
                <a:schemeClr val="tx1"/>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800" indent="0" defTabSz="914400">
              <a:buFont typeface="Arial" panose="020B0604020202020204" pitchFamily="34" charset="0"/>
              <a:buNone/>
            </a:pPr>
            <a:r>
              <a:rPr lang="en-GB" sz="3000">
                <a:solidFill>
                  <a:srgbClr val="003A82"/>
                </a:solidFill>
              </a:rPr>
              <a:t>The Young Leaders Scheme – A Quick Glance</a:t>
            </a:r>
          </a:p>
        </p:txBody>
      </p:sp>
    </p:spTree>
    <p:extLst>
      <p:ext uri="{BB962C8B-B14F-4D97-AF65-F5344CB8AC3E}">
        <p14:creationId xmlns:p14="http://schemas.microsoft.com/office/powerpoint/2010/main" val="2028547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4362" y="2115312"/>
            <a:ext cx="6092952" cy="4403128"/>
          </a:xfrm>
          <a:prstGeom prst="rect">
            <a:avLst/>
          </a:prstGeom>
          <a:noFill/>
        </p:spPr>
        <p:txBody>
          <a:bodyPr wrap="square" rtlCol="0">
            <a:spAutoFit/>
          </a:bodyPr>
          <a:lstStyle/>
          <a:p>
            <a:pPr marL="214313" indent="-214313">
              <a:lnSpc>
                <a:spcPct val="150000"/>
              </a:lnSpc>
              <a:buFont typeface="Arial" panose="020B0604020202020204" pitchFamily="34" charset="0"/>
              <a:buChar char="•"/>
            </a:pPr>
            <a:endParaRPr lang="en-GB" sz="2700" dirty="0">
              <a:solidFill>
                <a:schemeClr val="bg1"/>
              </a:solidFill>
            </a:endParaRPr>
          </a:p>
          <a:p>
            <a:pPr marL="214313" indent="-214313">
              <a:lnSpc>
                <a:spcPct val="150000"/>
              </a:lnSpc>
              <a:buFont typeface="Arial" panose="020B0604020202020204" pitchFamily="34" charset="0"/>
              <a:buChar char="•"/>
            </a:pPr>
            <a:endParaRPr lang="en-GB" sz="2700" dirty="0">
              <a:solidFill>
                <a:schemeClr val="bg1"/>
              </a:solidFill>
            </a:endParaRPr>
          </a:p>
          <a:p>
            <a:pPr marL="214313" indent="-214313">
              <a:lnSpc>
                <a:spcPct val="150000"/>
              </a:lnSpc>
              <a:buFont typeface="Arial" panose="020B0604020202020204" pitchFamily="34" charset="0"/>
              <a:buChar char="•"/>
            </a:pPr>
            <a:endParaRPr lang="en-GB" sz="2700" dirty="0">
              <a:solidFill>
                <a:schemeClr val="bg1"/>
              </a:solidFill>
            </a:endParaRPr>
          </a:p>
          <a:p>
            <a:pPr marL="214313" indent="-214313">
              <a:lnSpc>
                <a:spcPct val="150000"/>
              </a:lnSpc>
              <a:buFont typeface="Arial" panose="020B0604020202020204" pitchFamily="34" charset="0"/>
              <a:buChar char="•"/>
            </a:pPr>
            <a:endParaRPr lang="en-GB" sz="2700" dirty="0">
              <a:solidFill>
                <a:schemeClr val="bg1"/>
              </a:solidFill>
            </a:endParaRPr>
          </a:p>
          <a:p>
            <a:pPr>
              <a:lnSpc>
                <a:spcPct val="150000"/>
              </a:lnSpc>
            </a:pPr>
            <a:endParaRPr lang="en-GB" sz="2700" dirty="0">
              <a:solidFill>
                <a:schemeClr val="bg1"/>
              </a:solidFill>
            </a:endParaRPr>
          </a:p>
          <a:p>
            <a:pPr>
              <a:lnSpc>
                <a:spcPct val="150000"/>
              </a:lnSpc>
            </a:pPr>
            <a:r>
              <a:rPr lang="en-GB" sz="2700" b="1" u="sng" dirty="0">
                <a:solidFill>
                  <a:schemeClr val="bg1"/>
                </a:solidFill>
              </a:rPr>
              <a:t>The Explorer Scout Young Leader Logbook</a:t>
            </a:r>
          </a:p>
        </p:txBody>
      </p:sp>
      <p:pic>
        <p:nvPicPr>
          <p:cNvPr id="1026" name="Picture 2" descr="EXPLORER YOUNG LEADER LOG BOOK - Milton Keynes Scouts Resource Centre">
            <a:extLst>
              <a:ext uri="{FF2B5EF4-FFF2-40B4-BE49-F238E27FC236}">
                <a16:creationId xmlns:a16="http://schemas.microsoft.com/office/drawing/2014/main" id="{6E511E33-1C3B-2C2D-0F29-0D169478D1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4191" y="1219455"/>
            <a:ext cx="3612642" cy="51179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oyal Tunbridge Wells District Young Leaders">
            <a:extLst>
              <a:ext uri="{FF2B5EF4-FFF2-40B4-BE49-F238E27FC236}">
                <a16:creationId xmlns:a16="http://schemas.microsoft.com/office/drawing/2014/main" id="{390B98EA-2BE9-A693-E6C9-8873FF8876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1834" y="2227913"/>
            <a:ext cx="4258008" cy="1926749"/>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a:extLst>
              <a:ext uri="{FF2B5EF4-FFF2-40B4-BE49-F238E27FC236}">
                <a16:creationId xmlns:a16="http://schemas.microsoft.com/office/drawing/2014/main" id="{F6C65C18-FBEC-1D02-4F3C-8AA6C3EE9CCD}"/>
              </a:ext>
            </a:extLst>
          </p:cNvPr>
          <p:cNvSpPr>
            <a:spLocks noGrp="1"/>
          </p:cNvSpPr>
          <p:nvPr>
            <p:ph type="subTitle" idx="4"/>
          </p:nvPr>
        </p:nvSpPr>
        <p:spPr>
          <a:xfrm>
            <a:off x="345676" y="534299"/>
            <a:ext cx="4648356" cy="922711"/>
          </a:xfrm>
        </p:spPr>
        <p:txBody>
          <a:bodyPr/>
          <a:lstStyle/>
          <a:p>
            <a:pPr marL="10800" indent="0">
              <a:buNone/>
            </a:pPr>
            <a:r>
              <a:rPr lang="en-GB" sz="3000" dirty="0">
                <a:solidFill>
                  <a:srgbClr val="003A82"/>
                </a:solidFill>
              </a:rPr>
              <a:t>The Young Leaders Scheme – A Quick Glance</a:t>
            </a:r>
          </a:p>
        </p:txBody>
      </p:sp>
    </p:spTree>
    <p:extLst>
      <p:ext uri="{BB962C8B-B14F-4D97-AF65-F5344CB8AC3E}">
        <p14:creationId xmlns:p14="http://schemas.microsoft.com/office/powerpoint/2010/main" val="4733652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033511" y="2482760"/>
            <a:ext cx="3410034" cy="4054956"/>
          </a:xfrm>
          <a:prstGeom prst="rect">
            <a:avLst/>
          </a:prstGeom>
          <a:noFill/>
        </p:spPr>
        <p:txBody>
          <a:bodyPr wrap="square" rtlCol="0">
            <a:spAutoFit/>
          </a:bodyPr>
          <a:lstStyle/>
          <a:p>
            <a:pPr marL="214313" indent="-214313">
              <a:lnSpc>
                <a:spcPct val="150000"/>
              </a:lnSpc>
              <a:buFont typeface="Arial" panose="020B0604020202020204" pitchFamily="34" charset="0"/>
              <a:buChar char="•"/>
            </a:pPr>
            <a:endParaRPr lang="en-GB" sz="2700" dirty="0">
              <a:solidFill>
                <a:schemeClr val="bg1"/>
              </a:solidFill>
            </a:endParaRPr>
          </a:p>
          <a:p>
            <a:pPr marL="214313" indent="-214313">
              <a:lnSpc>
                <a:spcPct val="150000"/>
              </a:lnSpc>
              <a:buFont typeface="Arial" panose="020B0604020202020204" pitchFamily="34" charset="0"/>
              <a:buChar char="•"/>
            </a:pPr>
            <a:endParaRPr lang="en-GB" sz="2700" dirty="0">
              <a:solidFill>
                <a:schemeClr val="bg1"/>
              </a:solidFill>
            </a:endParaRPr>
          </a:p>
          <a:p>
            <a:pPr marL="214313" indent="-214313">
              <a:lnSpc>
                <a:spcPct val="150000"/>
              </a:lnSpc>
              <a:buFont typeface="Arial" panose="020B0604020202020204" pitchFamily="34" charset="0"/>
              <a:buChar char="•"/>
            </a:pPr>
            <a:endParaRPr lang="en-GB" sz="2700" dirty="0">
              <a:solidFill>
                <a:schemeClr val="bg1"/>
              </a:solidFill>
            </a:endParaRPr>
          </a:p>
          <a:p>
            <a:pPr marL="214313" indent="-214313">
              <a:lnSpc>
                <a:spcPct val="150000"/>
              </a:lnSpc>
              <a:buFont typeface="Arial" panose="020B0604020202020204" pitchFamily="34" charset="0"/>
              <a:buChar char="•"/>
            </a:pPr>
            <a:endParaRPr lang="en-GB" sz="2700" dirty="0">
              <a:solidFill>
                <a:schemeClr val="bg1"/>
              </a:solidFill>
            </a:endParaRPr>
          </a:p>
          <a:p>
            <a:pPr>
              <a:lnSpc>
                <a:spcPct val="150000"/>
              </a:lnSpc>
            </a:pPr>
            <a:endParaRPr lang="en-GB" sz="2700" dirty="0">
              <a:solidFill>
                <a:schemeClr val="bg1"/>
              </a:solidFill>
            </a:endParaRPr>
          </a:p>
          <a:p>
            <a:pPr>
              <a:lnSpc>
                <a:spcPct val="150000"/>
              </a:lnSpc>
            </a:pPr>
            <a:r>
              <a:rPr lang="en-GB" sz="4000" b="1" u="sng" dirty="0">
                <a:solidFill>
                  <a:schemeClr val="bg1"/>
                </a:solidFill>
              </a:rPr>
              <a:t>Safeguarding</a:t>
            </a:r>
          </a:p>
        </p:txBody>
      </p:sp>
      <p:sp>
        <p:nvSpPr>
          <p:cNvPr id="6" name="Subtitle 2">
            <a:extLst>
              <a:ext uri="{FF2B5EF4-FFF2-40B4-BE49-F238E27FC236}">
                <a16:creationId xmlns:a16="http://schemas.microsoft.com/office/drawing/2014/main" id="{F6C65C18-FBEC-1D02-4F3C-8AA6C3EE9CCD}"/>
              </a:ext>
            </a:extLst>
          </p:cNvPr>
          <p:cNvSpPr>
            <a:spLocks noGrp="1"/>
          </p:cNvSpPr>
          <p:nvPr>
            <p:ph type="subTitle" idx="4"/>
          </p:nvPr>
        </p:nvSpPr>
        <p:spPr>
          <a:xfrm>
            <a:off x="345676" y="534299"/>
            <a:ext cx="4648356" cy="922711"/>
          </a:xfrm>
        </p:spPr>
        <p:txBody>
          <a:bodyPr/>
          <a:lstStyle/>
          <a:p>
            <a:pPr marL="10800" indent="0">
              <a:buNone/>
            </a:pPr>
            <a:r>
              <a:rPr lang="en-GB" sz="3000" dirty="0">
                <a:solidFill>
                  <a:srgbClr val="003A82"/>
                </a:solidFill>
              </a:rPr>
              <a:t>The Young Leaders Scheme – A Quick Glance</a:t>
            </a:r>
          </a:p>
        </p:txBody>
      </p:sp>
      <p:pic>
        <p:nvPicPr>
          <p:cNvPr id="3" name="Picture 2">
            <a:extLst>
              <a:ext uri="{FF2B5EF4-FFF2-40B4-BE49-F238E27FC236}">
                <a16:creationId xmlns:a16="http://schemas.microsoft.com/office/drawing/2014/main" id="{0BC02224-4BEA-4D50-C235-708A1C054E78}"/>
              </a:ext>
            </a:extLst>
          </p:cNvPr>
          <p:cNvPicPr>
            <a:picLocks noChangeAspect="1"/>
          </p:cNvPicPr>
          <p:nvPr/>
        </p:nvPicPr>
        <p:blipFill>
          <a:blip r:embed="rId3"/>
          <a:stretch>
            <a:fillRect/>
          </a:stretch>
        </p:blipFill>
        <p:spPr>
          <a:xfrm>
            <a:off x="7581334" y="2347761"/>
            <a:ext cx="3600953" cy="2162477"/>
          </a:xfrm>
          <a:prstGeom prst="rect">
            <a:avLst/>
          </a:prstGeom>
        </p:spPr>
      </p:pic>
      <p:pic>
        <p:nvPicPr>
          <p:cNvPr id="7" name="Picture 6">
            <a:extLst>
              <a:ext uri="{FF2B5EF4-FFF2-40B4-BE49-F238E27FC236}">
                <a16:creationId xmlns:a16="http://schemas.microsoft.com/office/drawing/2014/main" id="{6B0BAA07-792F-E3AA-481B-FAD17CBDB5AD}"/>
              </a:ext>
            </a:extLst>
          </p:cNvPr>
          <p:cNvPicPr>
            <a:picLocks noChangeAspect="1"/>
          </p:cNvPicPr>
          <p:nvPr/>
        </p:nvPicPr>
        <p:blipFill>
          <a:blip r:embed="rId4"/>
          <a:stretch>
            <a:fillRect/>
          </a:stretch>
        </p:blipFill>
        <p:spPr>
          <a:xfrm>
            <a:off x="345676" y="1547447"/>
            <a:ext cx="6537002" cy="5144299"/>
          </a:xfrm>
          <a:prstGeom prst="rect">
            <a:avLst/>
          </a:prstGeom>
        </p:spPr>
      </p:pic>
    </p:spTree>
    <p:extLst>
      <p:ext uri="{BB962C8B-B14F-4D97-AF65-F5344CB8AC3E}">
        <p14:creationId xmlns:p14="http://schemas.microsoft.com/office/powerpoint/2010/main" val="3759291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a:xfrm>
            <a:off x="493140" y="328424"/>
            <a:ext cx="5750325" cy="207749"/>
          </a:xfrm>
        </p:spPr>
        <p:txBody>
          <a:bodyPr/>
          <a:lstStyle/>
          <a:p>
            <a:r>
              <a:rPr lang="en-GB" b="1" dirty="0"/>
              <a:t>Do more. Be more</a:t>
            </a:r>
          </a:p>
        </p:txBody>
      </p:sp>
      <p:sp>
        <p:nvSpPr>
          <p:cNvPr id="14" name="TextBox 13">
            <a:extLst>
              <a:ext uri="{FF2B5EF4-FFF2-40B4-BE49-F238E27FC236}">
                <a16:creationId xmlns:a16="http://schemas.microsoft.com/office/drawing/2014/main" id="{B24D101F-1693-E345-9B9D-239C12A686FC}"/>
              </a:ext>
            </a:extLst>
          </p:cNvPr>
          <p:cNvSpPr txBox="1"/>
          <p:nvPr/>
        </p:nvSpPr>
        <p:spPr>
          <a:xfrm>
            <a:off x="4227691" y="1598951"/>
            <a:ext cx="4793782" cy="2554545"/>
          </a:xfrm>
          <a:prstGeom prst="rect">
            <a:avLst/>
          </a:prstGeom>
          <a:noFill/>
        </p:spPr>
        <p:txBody>
          <a:bodyPr wrap="square" lIns="72000" rtlCol="0">
            <a:spAutoFit/>
          </a:bodyPr>
          <a:lstStyle/>
          <a:p>
            <a:r>
              <a:rPr lang="en-GB" sz="8000" b="1" dirty="0">
                <a:solidFill>
                  <a:srgbClr val="003A82"/>
                </a:solidFill>
                <a:latin typeface="Nunito Sans Black" pitchFamily="2" charset="77"/>
              </a:rPr>
              <a:t>The YL Journey</a:t>
            </a:r>
          </a:p>
        </p:txBody>
      </p:sp>
    </p:spTree>
    <p:extLst>
      <p:ext uri="{BB962C8B-B14F-4D97-AF65-F5344CB8AC3E}">
        <p14:creationId xmlns:p14="http://schemas.microsoft.com/office/powerpoint/2010/main" val="25254995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WSJ Korea colours">
      <a:dk1>
        <a:srgbClr val="000000"/>
      </a:dk1>
      <a:lt1>
        <a:srgbClr val="FFFFFF"/>
      </a:lt1>
      <a:dk2>
        <a:srgbClr val="7414DC"/>
      </a:dk2>
      <a:lt2>
        <a:srgbClr val="00A793"/>
      </a:lt2>
      <a:accent1>
        <a:srgbClr val="E22E12"/>
      </a:accent1>
      <a:accent2>
        <a:srgbClr val="23A950"/>
      </a:accent2>
      <a:accent3>
        <a:srgbClr val="006EE0"/>
      </a:accent3>
      <a:accent4>
        <a:srgbClr val="FFB3E5"/>
      </a:accent4>
      <a:accent5>
        <a:srgbClr val="003A82"/>
      </a:accent5>
      <a:accent6>
        <a:srgbClr val="FFE627"/>
      </a:accent6>
      <a:hlink>
        <a:srgbClr val="00B8B8"/>
      </a:hlink>
      <a:folHlink>
        <a:srgbClr val="7414DC"/>
      </a:folHlink>
    </a:clrScheme>
    <a:fontScheme name="Scouts">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SJ25 Korea-powerpoint-template" id="{02AC4CAF-9426-E440-A08B-F23A27D0CE7F}" vid="{EFE6F48D-6D7A-8243-96B1-80110B7243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B2D8DC2AACC2F4D837FC031CF05F8E1" ma:contentTypeVersion="11" ma:contentTypeDescription="Create a new document." ma:contentTypeScope="" ma:versionID="8af55b1aa9f985aeedbe5aa7923b8a82">
  <xsd:schema xmlns:xsd="http://www.w3.org/2001/XMLSchema" xmlns:xs="http://www.w3.org/2001/XMLSchema" xmlns:p="http://schemas.microsoft.com/office/2006/metadata/properties" xmlns:ns2="1e2d7e7c-a3c3-49ca-91df-cdadd2c41ad0" xmlns:ns3="4d17ba71-de91-460c-b041-664cc9936652" targetNamespace="http://schemas.microsoft.com/office/2006/metadata/properties" ma:root="true" ma:fieldsID="6b6374dd9130dc479eb220393f3a7277" ns2:_="" ns3:_="">
    <xsd:import namespace="1e2d7e7c-a3c3-49ca-91df-cdadd2c41ad0"/>
    <xsd:import namespace="4d17ba71-de91-460c-b041-664cc993665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2d7e7c-a3c3-49ca-91df-cdadd2c41a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d17ba71-de91-460c-b041-664cc993665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851A09-981E-4452-8485-0311281437A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1C4E98A-F644-4904-A00E-1D40B1673C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2d7e7c-a3c3-49ca-91df-cdadd2c41ad0"/>
    <ds:schemaRef ds:uri="4d17ba71-de91-460c-b041-664cc99366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0B8E05-3F5D-48C5-850B-B1212ECEBB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2853</TotalTime>
  <Words>1277</Words>
  <Application>Microsoft Office PowerPoint</Application>
  <PresentationFormat>Widescreen</PresentationFormat>
  <Paragraphs>280</Paragraphs>
  <Slides>29</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Arboria Medium</vt:lpstr>
      <vt:lpstr>Nunito Sans Black</vt:lpstr>
      <vt:lpstr>Nunito Sans</vt:lpstr>
      <vt:lpstr>Arial</vt:lpstr>
      <vt:lpstr>Calibri</vt:lpstr>
      <vt:lpstr>Office Theme</vt:lpstr>
      <vt:lpstr>PowerPoint Presentation</vt:lpstr>
      <vt:lpstr>Do more. Be more</vt:lpstr>
      <vt:lpstr>Do more. Be more</vt:lpstr>
      <vt:lpstr>Do more. Be more</vt:lpstr>
      <vt:lpstr>PowerPoint Presentation</vt:lpstr>
      <vt:lpstr>PowerPoint Presentation</vt:lpstr>
      <vt:lpstr>PowerPoint Presentation</vt:lpstr>
      <vt:lpstr>PowerPoint Presentation</vt:lpstr>
      <vt:lpstr>Do more. Be more</vt:lpstr>
      <vt:lpstr>PowerPoint Presentation</vt:lpstr>
      <vt:lpstr>The YL Journey</vt:lpstr>
      <vt:lpstr>The YL Journey</vt:lpstr>
      <vt:lpstr>PowerPoint Presentation</vt:lpstr>
      <vt:lpstr>The YL Journey</vt:lpstr>
      <vt:lpstr>The YL Journey</vt:lpstr>
      <vt:lpstr>PowerPoint Presentation</vt:lpstr>
      <vt:lpstr>The YL Journey</vt:lpstr>
      <vt:lpstr>The YL Journey</vt:lpstr>
      <vt:lpstr>The YL Journey</vt:lpstr>
      <vt:lpstr>Do more. Be more</vt:lpstr>
      <vt:lpstr>Do more. Be more</vt:lpstr>
      <vt:lpstr>………………………………………………………………………………………………………………………………………………………………………………………………………………………………………………………………………………………………………………………………………………………………………………………………………………………………………………………………………………………………………………………………………………………………………………………………………………………………………………………………………………………………………………………………………………………………………………………………………………………………………………………………………………………………………………………………………………………………………………………………………………………………………………………………………………………………………………………………………………………………………………………………………………………………………………………………………………………………………</vt:lpstr>
      <vt:lpstr>PowerPoint Presentation</vt:lpstr>
      <vt:lpstr>PowerPoint Presentation</vt:lpstr>
      <vt:lpstr>PowerPoint Presentation</vt:lpstr>
      <vt:lpstr>PowerPoint Presentation</vt:lpstr>
      <vt:lpstr>Let’s have a final discussion about the ESYL scheme</vt:lpstr>
      <vt:lpstr>We’re nearly there…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Ben Barlow - 14-24 Team Young Leaders</cp:lastModifiedBy>
  <cp:revision>53</cp:revision>
  <dcterms:created xsi:type="dcterms:W3CDTF">2024-01-29T14:40:33Z</dcterms:created>
  <dcterms:modified xsi:type="dcterms:W3CDTF">2024-10-01T23:16:43Z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2018-02-16T00:00:00Z</vt:filetime>
  </property>
  <property fmtid="{D5CDD505-2E9C-101B-9397-08002B2CF9AE}" pid="3" name="Creator">
    <vt:lpwstr>Adobe InDesign CS5 (7.0)</vt:lpwstr>
  </property>
  <property fmtid="{D5CDD505-2E9C-101B-9397-08002B2CF9AE}" pid="4" name="LastSaved">
    <vt:filetime>2018-02-18T00:00:00Z</vt:filetime>
  </property>
  <property fmtid="{D5CDD505-2E9C-101B-9397-08002B2CF9AE}" pid="5" name="ContentTypeId">
    <vt:lpwstr>0x0101008B2D8DC2AACC2F4D837FC031CF05F8E1</vt:lpwstr>
  </property>
</Properties>
</file>